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89" r:id="rId6"/>
    <p:sldMasterId id="2147483690" r:id="rId7"/>
    <p:sldMasterId id="2147483693" r:id="rId8"/>
    <p:sldMasterId id="2147483697" r:id="rId9"/>
  </p:sldMasterIdLst>
  <p:sldIdLst>
    <p:sldId id="258"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572A"/>
    <a:srgbClr val="ED5732"/>
    <a:srgbClr val="FFFFFF"/>
    <a:srgbClr val="FEEF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01"/>
    <p:restoredTop sz="94694"/>
  </p:normalViewPr>
  <p:slideViewPr>
    <p:cSldViewPr snapToGrid="0">
      <p:cViewPr varScale="1">
        <p:scale>
          <a:sx n="87" d="100"/>
          <a:sy n="87" d="100"/>
        </p:scale>
        <p:origin x="102"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Kärlek">
    <p:bg>
      <p:bgPr>
        <a:solidFill>
          <a:srgbClr val="FEEFE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B48D617-C138-86F9-6985-A9B5105C6D77}"/>
              </a:ext>
            </a:extLst>
          </p:cNvPr>
          <p:cNvPicPr>
            <a:picLocks noChangeAspect="1"/>
          </p:cNvPicPr>
          <p:nvPr userDrawn="1"/>
        </p:nvPicPr>
        <p:blipFill>
          <a:blip r:embed="rId2"/>
          <a:srcRect l="24888"/>
          <a:stretch>
            <a:fillRect/>
          </a:stretch>
        </p:blipFill>
        <p:spPr>
          <a:xfrm>
            <a:off x="7086600" y="-2616248"/>
            <a:ext cx="5105400" cy="9540288"/>
          </a:xfrm>
          <a:prstGeom prst="rect">
            <a:avLst/>
          </a:prstGeom>
        </p:spPr>
      </p:pic>
      <p:sp>
        <p:nvSpPr>
          <p:cNvPr id="10" name="Platshållare för text 9">
            <a:extLst>
              <a:ext uri="{FF2B5EF4-FFF2-40B4-BE49-F238E27FC236}">
                <a16:creationId xmlns:a16="http://schemas.microsoft.com/office/drawing/2014/main" id="{127A56FB-90E5-3C8D-AE4B-D7B35F7706D1}"/>
              </a:ext>
            </a:extLst>
          </p:cNvPr>
          <p:cNvSpPr>
            <a:spLocks noGrp="1"/>
          </p:cNvSpPr>
          <p:nvPr>
            <p:ph type="body" sz="quarter" idx="10" hasCustomPrompt="1"/>
          </p:nvPr>
        </p:nvSpPr>
        <p:spPr>
          <a:xfrm>
            <a:off x="1209040" y="2439035"/>
            <a:ext cx="6778822" cy="669925"/>
          </a:xfrm>
          <a:prstGeom prst="rect">
            <a:avLst/>
          </a:prstGeom>
        </p:spPr>
        <p:txBody>
          <a:bodyPr/>
          <a:lstStyle>
            <a:lvl1pPr marL="0" indent="0" algn="l">
              <a:buFontTx/>
              <a:buNone/>
              <a:defRPr sz="4400" b="1" i="0">
                <a:solidFill>
                  <a:schemeClr val="tx1"/>
                </a:solidFill>
                <a:latin typeface="Aptos Display" panose="020B0004020202020204" pitchFamily="34" charset="0"/>
              </a:defRPr>
            </a:lvl1pPr>
          </a:lstStyle>
          <a:p>
            <a:pPr lvl="0"/>
            <a:r>
              <a:rPr lang="sv-SE" dirty="0"/>
              <a:t>Skriv rubrik här</a:t>
            </a:r>
          </a:p>
        </p:txBody>
      </p:sp>
      <p:sp>
        <p:nvSpPr>
          <p:cNvPr id="2" name="Platshållare för text 9">
            <a:extLst>
              <a:ext uri="{FF2B5EF4-FFF2-40B4-BE49-F238E27FC236}">
                <a16:creationId xmlns:a16="http://schemas.microsoft.com/office/drawing/2014/main" id="{9D3CC429-0C13-C88F-2AF1-618A9B26DF7A}"/>
              </a:ext>
            </a:extLst>
          </p:cNvPr>
          <p:cNvSpPr>
            <a:spLocks noGrp="1"/>
          </p:cNvSpPr>
          <p:nvPr>
            <p:ph type="body" sz="quarter" idx="11" hasCustomPrompt="1"/>
          </p:nvPr>
        </p:nvSpPr>
        <p:spPr>
          <a:xfrm>
            <a:off x="1209040" y="3292475"/>
            <a:ext cx="6778822" cy="1079828"/>
          </a:xfrm>
          <a:prstGeom prst="rect">
            <a:avLst/>
          </a:prstGeom>
        </p:spPr>
        <p:txBody>
          <a:bodyPr/>
          <a:lstStyle>
            <a:lvl1pPr marL="0" indent="0" algn="l">
              <a:buFontTx/>
              <a:buNone/>
              <a:defRPr sz="2400" b="0" i="0">
                <a:solidFill>
                  <a:schemeClr val="tx1"/>
                </a:solidFill>
                <a:latin typeface="Aptos Display" panose="020B0004020202020204" pitchFamily="34" charset="0"/>
              </a:defRPr>
            </a:lvl1pPr>
          </a:lstStyle>
          <a:p>
            <a:pPr lvl="0"/>
            <a:r>
              <a:rPr lang="sv-SE" dirty="0"/>
              <a:t>Skriv underrubrik här</a:t>
            </a:r>
          </a:p>
        </p:txBody>
      </p:sp>
      <p:pic>
        <p:nvPicPr>
          <p:cNvPr id="4" name="Bildobjekt 3">
            <a:extLst>
              <a:ext uri="{FF2B5EF4-FFF2-40B4-BE49-F238E27FC236}">
                <a16:creationId xmlns:a16="http://schemas.microsoft.com/office/drawing/2014/main" id="{AC42B086-CA10-08EE-B2CB-5C1537A1A77B}"/>
              </a:ext>
            </a:extLst>
          </p:cNvPr>
          <p:cNvPicPr>
            <a:picLocks noChangeAspect="1"/>
          </p:cNvPicPr>
          <p:nvPr userDrawn="1"/>
        </p:nvPicPr>
        <p:blipFill>
          <a:blip r:embed="rId3"/>
          <a:srcRect/>
          <a:stretch/>
        </p:blipFill>
        <p:spPr>
          <a:xfrm>
            <a:off x="8718550" y="600663"/>
            <a:ext cx="3037840" cy="314983"/>
          </a:xfrm>
          <a:prstGeom prst="rect">
            <a:avLst/>
          </a:prstGeom>
        </p:spPr>
      </p:pic>
    </p:spTree>
    <p:extLst>
      <p:ext uri="{BB962C8B-B14F-4D97-AF65-F5344CB8AC3E}">
        <p14:creationId xmlns:p14="http://schemas.microsoft.com/office/powerpoint/2010/main" val="38579132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sida Gemenskap 2">
    <p:bg>
      <p:bgPr>
        <a:solidFill>
          <a:srgbClr val="F8572A"/>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B48D617-C138-86F9-6985-A9B5105C6D77}"/>
              </a:ext>
            </a:extLst>
          </p:cNvPr>
          <p:cNvPicPr>
            <a:picLocks noChangeAspect="1"/>
          </p:cNvPicPr>
          <p:nvPr userDrawn="1"/>
        </p:nvPicPr>
        <p:blipFill>
          <a:blip r:embed="rId2"/>
          <a:srcRect/>
          <a:stretch/>
        </p:blipFill>
        <p:spPr>
          <a:xfrm>
            <a:off x="7305974" y="0"/>
            <a:ext cx="4886025" cy="6858000"/>
          </a:xfrm>
          <a:prstGeom prst="rect">
            <a:avLst/>
          </a:prstGeom>
        </p:spPr>
      </p:pic>
      <p:sp>
        <p:nvSpPr>
          <p:cNvPr id="10" name="Platshållare för text 9">
            <a:extLst>
              <a:ext uri="{FF2B5EF4-FFF2-40B4-BE49-F238E27FC236}">
                <a16:creationId xmlns:a16="http://schemas.microsoft.com/office/drawing/2014/main" id="{127A56FB-90E5-3C8D-AE4B-D7B35F7706D1}"/>
              </a:ext>
            </a:extLst>
          </p:cNvPr>
          <p:cNvSpPr>
            <a:spLocks noGrp="1"/>
          </p:cNvSpPr>
          <p:nvPr>
            <p:ph type="body" sz="quarter" idx="10" hasCustomPrompt="1"/>
          </p:nvPr>
        </p:nvSpPr>
        <p:spPr>
          <a:xfrm>
            <a:off x="0" y="2814955"/>
            <a:ext cx="12192000" cy="2254250"/>
          </a:xfrm>
          <a:prstGeom prst="rect">
            <a:avLst/>
          </a:prstGeom>
        </p:spPr>
        <p:txBody>
          <a:bodyPr/>
          <a:lstStyle>
            <a:lvl1pPr marL="0" indent="0" algn="ctr">
              <a:buFontTx/>
              <a:buNone/>
              <a:defRPr sz="3400" b="1" i="0">
                <a:solidFill>
                  <a:schemeClr val="bg1"/>
                </a:solidFill>
                <a:latin typeface="Aptos Display" panose="020B0004020202020204" pitchFamily="34" charset="0"/>
              </a:defRPr>
            </a:lvl1pPr>
          </a:lstStyle>
          <a:p>
            <a:pPr lvl="0"/>
            <a:r>
              <a:rPr lang="sv-SE" dirty="0"/>
              <a:t>Skriv kapitelrubrik här</a:t>
            </a:r>
          </a:p>
        </p:txBody>
      </p:sp>
    </p:spTree>
    <p:extLst>
      <p:ext uri="{BB962C8B-B14F-4D97-AF65-F5344CB8AC3E}">
        <p14:creationId xmlns:p14="http://schemas.microsoft.com/office/powerpoint/2010/main" val="90450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sida Gemenskap 3">
    <p:bg>
      <p:bgPr>
        <a:solidFill>
          <a:srgbClr val="F8572A"/>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B48D617-C138-86F9-6985-A9B5105C6D77}"/>
              </a:ext>
            </a:extLst>
          </p:cNvPr>
          <p:cNvPicPr>
            <a:picLocks noChangeAspect="1"/>
          </p:cNvPicPr>
          <p:nvPr userDrawn="1"/>
        </p:nvPicPr>
        <p:blipFill>
          <a:blip r:embed="rId2"/>
          <a:srcRect/>
          <a:stretch/>
        </p:blipFill>
        <p:spPr>
          <a:xfrm>
            <a:off x="7305974" y="0"/>
            <a:ext cx="4886025" cy="6857999"/>
          </a:xfrm>
          <a:prstGeom prst="rect">
            <a:avLst/>
          </a:prstGeom>
        </p:spPr>
      </p:pic>
      <p:sp>
        <p:nvSpPr>
          <p:cNvPr id="10" name="Platshållare för text 9">
            <a:extLst>
              <a:ext uri="{FF2B5EF4-FFF2-40B4-BE49-F238E27FC236}">
                <a16:creationId xmlns:a16="http://schemas.microsoft.com/office/drawing/2014/main" id="{127A56FB-90E5-3C8D-AE4B-D7B35F7706D1}"/>
              </a:ext>
            </a:extLst>
          </p:cNvPr>
          <p:cNvSpPr>
            <a:spLocks noGrp="1"/>
          </p:cNvSpPr>
          <p:nvPr>
            <p:ph type="body" sz="quarter" idx="10" hasCustomPrompt="1"/>
          </p:nvPr>
        </p:nvSpPr>
        <p:spPr>
          <a:xfrm>
            <a:off x="0" y="2814955"/>
            <a:ext cx="12192000" cy="2254250"/>
          </a:xfrm>
          <a:prstGeom prst="rect">
            <a:avLst/>
          </a:prstGeom>
        </p:spPr>
        <p:txBody>
          <a:bodyPr/>
          <a:lstStyle>
            <a:lvl1pPr marL="0" indent="0" algn="ctr">
              <a:buFontTx/>
              <a:buNone/>
              <a:defRPr sz="3400" b="1" i="0">
                <a:solidFill>
                  <a:schemeClr val="bg1"/>
                </a:solidFill>
                <a:latin typeface="Aptos Display" panose="020B0004020202020204" pitchFamily="34" charset="0"/>
              </a:defRPr>
            </a:lvl1pPr>
          </a:lstStyle>
          <a:p>
            <a:pPr lvl="0"/>
            <a:r>
              <a:rPr lang="sv-SE" dirty="0"/>
              <a:t>Skriv kapitelrubrik här</a:t>
            </a:r>
          </a:p>
        </p:txBody>
      </p:sp>
    </p:spTree>
    <p:extLst>
      <p:ext uri="{BB962C8B-B14F-4D97-AF65-F5344CB8AC3E}">
        <p14:creationId xmlns:p14="http://schemas.microsoft.com/office/powerpoint/2010/main" val="3183405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sida Kärlek 1">
    <p:bg>
      <p:bgPr>
        <a:solidFill>
          <a:srgbClr val="FEEFE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B48D617-C138-86F9-6985-A9B5105C6D77}"/>
              </a:ext>
            </a:extLst>
          </p:cNvPr>
          <p:cNvPicPr>
            <a:picLocks noChangeAspect="1"/>
          </p:cNvPicPr>
          <p:nvPr userDrawn="1"/>
        </p:nvPicPr>
        <p:blipFill>
          <a:blip r:embed="rId2"/>
          <a:srcRect/>
          <a:stretch/>
        </p:blipFill>
        <p:spPr>
          <a:xfrm>
            <a:off x="7305974" y="0"/>
            <a:ext cx="4886025" cy="6858000"/>
          </a:xfrm>
          <a:prstGeom prst="rect">
            <a:avLst/>
          </a:prstGeom>
        </p:spPr>
      </p:pic>
      <p:sp>
        <p:nvSpPr>
          <p:cNvPr id="10" name="Platshållare för text 9">
            <a:extLst>
              <a:ext uri="{FF2B5EF4-FFF2-40B4-BE49-F238E27FC236}">
                <a16:creationId xmlns:a16="http://schemas.microsoft.com/office/drawing/2014/main" id="{127A56FB-90E5-3C8D-AE4B-D7B35F7706D1}"/>
              </a:ext>
            </a:extLst>
          </p:cNvPr>
          <p:cNvSpPr>
            <a:spLocks noGrp="1"/>
          </p:cNvSpPr>
          <p:nvPr>
            <p:ph type="body" sz="quarter" idx="10" hasCustomPrompt="1"/>
          </p:nvPr>
        </p:nvSpPr>
        <p:spPr>
          <a:xfrm>
            <a:off x="0" y="2814955"/>
            <a:ext cx="12192000" cy="2254250"/>
          </a:xfrm>
          <a:prstGeom prst="rect">
            <a:avLst/>
          </a:prstGeom>
        </p:spPr>
        <p:txBody>
          <a:bodyPr/>
          <a:lstStyle>
            <a:lvl1pPr marL="0" indent="0" algn="ctr">
              <a:buFontTx/>
              <a:buNone/>
              <a:defRPr sz="3400" b="1" i="0">
                <a:solidFill>
                  <a:schemeClr val="tx1"/>
                </a:solidFill>
                <a:latin typeface="Aptos Display" panose="020B0004020202020204" pitchFamily="34" charset="0"/>
              </a:defRPr>
            </a:lvl1pPr>
          </a:lstStyle>
          <a:p>
            <a:pPr lvl="0"/>
            <a:r>
              <a:rPr lang="sv-SE" dirty="0"/>
              <a:t>Skriv kapitelrubrik här</a:t>
            </a:r>
          </a:p>
        </p:txBody>
      </p:sp>
    </p:spTree>
    <p:extLst>
      <p:ext uri="{BB962C8B-B14F-4D97-AF65-F5344CB8AC3E}">
        <p14:creationId xmlns:p14="http://schemas.microsoft.com/office/powerpoint/2010/main" val="240475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sida Kärlek 2">
    <p:bg>
      <p:bgPr>
        <a:solidFill>
          <a:srgbClr val="FEEFE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B48D617-C138-86F9-6985-A9B5105C6D77}"/>
              </a:ext>
            </a:extLst>
          </p:cNvPr>
          <p:cNvPicPr>
            <a:picLocks noChangeAspect="1"/>
          </p:cNvPicPr>
          <p:nvPr userDrawn="1"/>
        </p:nvPicPr>
        <p:blipFill>
          <a:blip r:embed="rId2"/>
          <a:srcRect/>
          <a:stretch/>
        </p:blipFill>
        <p:spPr>
          <a:xfrm>
            <a:off x="7305974" y="0"/>
            <a:ext cx="4886025" cy="6857999"/>
          </a:xfrm>
          <a:prstGeom prst="rect">
            <a:avLst/>
          </a:prstGeom>
        </p:spPr>
      </p:pic>
      <p:sp>
        <p:nvSpPr>
          <p:cNvPr id="10" name="Platshållare för text 9">
            <a:extLst>
              <a:ext uri="{FF2B5EF4-FFF2-40B4-BE49-F238E27FC236}">
                <a16:creationId xmlns:a16="http://schemas.microsoft.com/office/drawing/2014/main" id="{127A56FB-90E5-3C8D-AE4B-D7B35F7706D1}"/>
              </a:ext>
            </a:extLst>
          </p:cNvPr>
          <p:cNvSpPr>
            <a:spLocks noGrp="1"/>
          </p:cNvSpPr>
          <p:nvPr>
            <p:ph type="body" sz="quarter" idx="10" hasCustomPrompt="1"/>
          </p:nvPr>
        </p:nvSpPr>
        <p:spPr>
          <a:xfrm>
            <a:off x="0" y="2814955"/>
            <a:ext cx="12192000" cy="2254250"/>
          </a:xfrm>
          <a:prstGeom prst="rect">
            <a:avLst/>
          </a:prstGeom>
        </p:spPr>
        <p:txBody>
          <a:bodyPr/>
          <a:lstStyle>
            <a:lvl1pPr marL="0" indent="0" algn="ctr">
              <a:buFontTx/>
              <a:buNone/>
              <a:defRPr sz="3400" b="1" i="0">
                <a:solidFill>
                  <a:schemeClr val="tx1"/>
                </a:solidFill>
                <a:latin typeface="Aptos Display" panose="020B0004020202020204" pitchFamily="34" charset="0"/>
              </a:defRPr>
            </a:lvl1pPr>
          </a:lstStyle>
          <a:p>
            <a:pPr lvl="0"/>
            <a:r>
              <a:rPr lang="sv-SE" dirty="0"/>
              <a:t>Skriv kapitelrubrik här</a:t>
            </a:r>
          </a:p>
        </p:txBody>
      </p:sp>
    </p:spTree>
    <p:extLst>
      <p:ext uri="{BB962C8B-B14F-4D97-AF65-F5344CB8AC3E}">
        <p14:creationId xmlns:p14="http://schemas.microsoft.com/office/powerpoint/2010/main" val="442353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sida Kärlek 3">
    <p:bg>
      <p:bgPr>
        <a:solidFill>
          <a:srgbClr val="FEEFE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B48D617-C138-86F9-6985-A9B5105C6D77}"/>
              </a:ext>
            </a:extLst>
          </p:cNvPr>
          <p:cNvPicPr>
            <a:picLocks noChangeAspect="1"/>
          </p:cNvPicPr>
          <p:nvPr userDrawn="1"/>
        </p:nvPicPr>
        <p:blipFill>
          <a:blip r:embed="rId2"/>
          <a:srcRect/>
          <a:stretch/>
        </p:blipFill>
        <p:spPr>
          <a:xfrm>
            <a:off x="7305974" y="0"/>
            <a:ext cx="4886025" cy="6858000"/>
          </a:xfrm>
          <a:prstGeom prst="rect">
            <a:avLst/>
          </a:prstGeom>
        </p:spPr>
      </p:pic>
      <p:sp>
        <p:nvSpPr>
          <p:cNvPr id="10" name="Platshållare för text 9">
            <a:extLst>
              <a:ext uri="{FF2B5EF4-FFF2-40B4-BE49-F238E27FC236}">
                <a16:creationId xmlns:a16="http://schemas.microsoft.com/office/drawing/2014/main" id="{127A56FB-90E5-3C8D-AE4B-D7B35F7706D1}"/>
              </a:ext>
            </a:extLst>
          </p:cNvPr>
          <p:cNvSpPr>
            <a:spLocks noGrp="1"/>
          </p:cNvSpPr>
          <p:nvPr>
            <p:ph type="body" sz="quarter" idx="10" hasCustomPrompt="1"/>
          </p:nvPr>
        </p:nvSpPr>
        <p:spPr>
          <a:xfrm>
            <a:off x="0" y="2814955"/>
            <a:ext cx="12192000" cy="2254250"/>
          </a:xfrm>
          <a:prstGeom prst="rect">
            <a:avLst/>
          </a:prstGeom>
        </p:spPr>
        <p:txBody>
          <a:bodyPr/>
          <a:lstStyle>
            <a:lvl1pPr marL="0" indent="0" algn="ctr">
              <a:buFontTx/>
              <a:buNone/>
              <a:defRPr sz="3400" b="1" i="0">
                <a:solidFill>
                  <a:schemeClr val="tx1"/>
                </a:solidFill>
                <a:latin typeface="Aptos Display" panose="020B0004020202020204" pitchFamily="34" charset="0"/>
              </a:defRPr>
            </a:lvl1pPr>
          </a:lstStyle>
          <a:p>
            <a:pPr lvl="0"/>
            <a:r>
              <a:rPr lang="sv-SE" dirty="0"/>
              <a:t>Skriv kapitelrubrik här</a:t>
            </a:r>
          </a:p>
        </p:txBody>
      </p:sp>
    </p:spTree>
    <p:extLst>
      <p:ext uri="{BB962C8B-B14F-4D97-AF65-F5344CB8AC3E}">
        <p14:creationId xmlns:p14="http://schemas.microsoft.com/office/powerpoint/2010/main" val="4171888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22EC69F-04D7-8219-5091-50FDC392A74F}"/>
              </a:ext>
            </a:extLst>
          </p:cNvPr>
          <p:cNvPicPr>
            <a:picLocks noChangeAspect="1"/>
          </p:cNvPicPr>
          <p:nvPr userDrawn="1"/>
        </p:nvPicPr>
        <p:blipFill>
          <a:blip r:embed="rId2"/>
          <a:srcRect/>
          <a:stretch/>
        </p:blipFill>
        <p:spPr>
          <a:xfrm>
            <a:off x="9387840" y="6382027"/>
            <a:ext cx="2458720" cy="254936"/>
          </a:xfrm>
          <a:prstGeom prst="rect">
            <a:avLst/>
          </a:prstGeom>
        </p:spPr>
      </p:pic>
      <p:sp>
        <p:nvSpPr>
          <p:cNvPr id="4" name="Platshållare för text 8">
            <a:extLst>
              <a:ext uri="{FF2B5EF4-FFF2-40B4-BE49-F238E27FC236}">
                <a16:creationId xmlns:a16="http://schemas.microsoft.com/office/drawing/2014/main" id="{55F016B4-442B-F38E-C83B-19DEF0777587}"/>
              </a:ext>
            </a:extLst>
          </p:cNvPr>
          <p:cNvSpPr>
            <a:spLocks noGrp="1"/>
          </p:cNvSpPr>
          <p:nvPr>
            <p:ph type="body" sz="quarter" idx="11" hasCustomPrompt="1"/>
          </p:nvPr>
        </p:nvSpPr>
        <p:spPr>
          <a:xfrm>
            <a:off x="1256898" y="1778174"/>
            <a:ext cx="4748211" cy="300491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b="0" i="0">
                <a:latin typeface="Aptos Light" panose="020B0004020202020204" pitchFamily="34" charset="0"/>
                <a:cs typeface="Calibri" panose="020F0502020204030204" pitchFamily="34" charset="0"/>
              </a:defRPr>
            </a:lvl1pPr>
            <a:lvl2pPr marL="457200" indent="0">
              <a:buFontTx/>
              <a:buNone/>
              <a:defRPr>
                <a:latin typeface="Calibri" panose="020F0502020204030204" pitchFamily="34" charset="0"/>
                <a:cs typeface="Calibri" panose="020F0502020204030204" pitchFamily="34" charset="0"/>
              </a:defRPr>
            </a:lvl2pPr>
            <a:lvl3pPr marL="914400" indent="0">
              <a:buFontTx/>
              <a:buNone/>
              <a:defRPr>
                <a:latin typeface="Calibri" panose="020F0502020204030204" pitchFamily="34" charset="0"/>
                <a:cs typeface="Calibri" panose="020F0502020204030204" pitchFamily="34" charset="0"/>
              </a:defRPr>
            </a:lvl3pPr>
            <a:lvl4pPr marL="1371600" indent="0">
              <a:buFontTx/>
              <a:buNone/>
              <a:defRPr>
                <a:latin typeface="Calibri" panose="020F0502020204030204" pitchFamily="34" charset="0"/>
                <a:cs typeface="Calibri" panose="020F0502020204030204" pitchFamily="34" charset="0"/>
              </a:defRPr>
            </a:lvl4pPr>
            <a:lvl5pPr marL="1828800" indent="0">
              <a:buFontTx/>
              <a:buNone/>
              <a:defRPr>
                <a:latin typeface="Calibri" panose="020F0502020204030204" pitchFamily="34" charset="0"/>
                <a:cs typeface="Calibri" panose="020F0502020204030204" pitchFamily="34" charset="0"/>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a:t>
            </a:r>
            <a:r>
              <a:rPr lang="sv-SE" dirty="0" err="1"/>
              <a:t>Suspendisse</a:t>
            </a:r>
            <a:r>
              <a:rPr lang="sv-SE" dirty="0"/>
              <a:t> vitae </a:t>
            </a:r>
            <a:r>
              <a:rPr lang="sv-SE" dirty="0" err="1"/>
              <a:t>arcu</a:t>
            </a:r>
            <a:r>
              <a:rPr lang="sv-SE" dirty="0"/>
              <a:t> id est </a:t>
            </a:r>
            <a:r>
              <a:rPr lang="sv-SE" dirty="0" err="1"/>
              <a:t>malesuada</a:t>
            </a:r>
            <a:r>
              <a:rPr lang="sv-SE" dirty="0"/>
              <a:t> </a:t>
            </a:r>
            <a:r>
              <a:rPr lang="sv-SE" dirty="0" err="1"/>
              <a:t>dignissim</a:t>
            </a:r>
            <a:r>
              <a:rPr lang="sv-SE" dirty="0"/>
              <a:t>. </a:t>
            </a:r>
            <a:r>
              <a:rPr lang="sv-SE" dirty="0" err="1"/>
              <a:t>Proin</a:t>
            </a:r>
            <a:r>
              <a:rPr lang="sv-SE" dirty="0"/>
              <a:t> </a:t>
            </a:r>
            <a:r>
              <a:rPr lang="sv-SE" dirty="0" err="1"/>
              <a:t>fringilla</a:t>
            </a:r>
            <a:r>
              <a:rPr lang="sv-SE" dirty="0"/>
              <a:t>, </a:t>
            </a:r>
            <a:r>
              <a:rPr lang="sv-SE" dirty="0" err="1"/>
              <a:t>odio</a:t>
            </a:r>
            <a:r>
              <a:rPr lang="sv-SE" dirty="0"/>
              <a:t> </a:t>
            </a:r>
            <a:r>
              <a:rPr lang="sv-SE" dirty="0" err="1"/>
              <a:t>hendrerit</a:t>
            </a:r>
            <a:r>
              <a:rPr lang="sv-SE" dirty="0"/>
              <a:t> </a:t>
            </a:r>
            <a:r>
              <a:rPr lang="sv-SE" dirty="0" err="1"/>
              <a:t>imperdiet</a:t>
            </a:r>
            <a:r>
              <a:rPr lang="sv-SE" dirty="0"/>
              <a:t> </a:t>
            </a:r>
            <a:r>
              <a:rPr lang="sv-SE" dirty="0" err="1"/>
              <a:t>commodo</a:t>
            </a:r>
            <a:r>
              <a:rPr lang="sv-SE" dirty="0"/>
              <a:t>, </a:t>
            </a:r>
            <a:r>
              <a:rPr lang="sv-SE" dirty="0" err="1"/>
              <a:t>enim</a:t>
            </a:r>
            <a:r>
              <a:rPr lang="sv-SE" dirty="0"/>
              <a:t> </a:t>
            </a:r>
            <a:r>
              <a:rPr lang="sv-SE" dirty="0" err="1"/>
              <a:t>turpis</a:t>
            </a:r>
            <a:r>
              <a:rPr lang="sv-SE" dirty="0"/>
              <a:t> </a:t>
            </a:r>
            <a:r>
              <a:rPr lang="sv-SE" dirty="0" err="1"/>
              <a:t>mollis</a:t>
            </a:r>
            <a:r>
              <a:rPr lang="sv-SE" dirty="0"/>
              <a:t> </a:t>
            </a:r>
            <a:r>
              <a:rPr lang="sv-SE" dirty="0" err="1"/>
              <a:t>augue</a:t>
            </a:r>
            <a:r>
              <a:rPr lang="sv-SE" dirty="0"/>
              <a:t>.</a:t>
            </a:r>
          </a:p>
          <a:p>
            <a:pPr lvl="0"/>
            <a:endParaRPr lang="sv-SE" dirty="0"/>
          </a:p>
        </p:txBody>
      </p:sp>
      <p:sp>
        <p:nvSpPr>
          <p:cNvPr id="5" name="Platshållare för text 8">
            <a:extLst>
              <a:ext uri="{FF2B5EF4-FFF2-40B4-BE49-F238E27FC236}">
                <a16:creationId xmlns:a16="http://schemas.microsoft.com/office/drawing/2014/main" id="{4DF49371-9563-9963-7ECF-89C1DA06E5FF}"/>
              </a:ext>
            </a:extLst>
          </p:cNvPr>
          <p:cNvSpPr>
            <a:spLocks noGrp="1"/>
          </p:cNvSpPr>
          <p:nvPr>
            <p:ph type="body" sz="quarter" idx="12" hasCustomPrompt="1"/>
          </p:nvPr>
        </p:nvSpPr>
        <p:spPr>
          <a:xfrm>
            <a:off x="1256898" y="1114827"/>
            <a:ext cx="7424736" cy="663347"/>
          </a:xfrm>
          <a:prstGeom prst="rect">
            <a:avLst/>
          </a:prstGeom>
        </p:spPr>
        <p:txBody>
          <a:bodyPr/>
          <a:lstStyle>
            <a:lvl1pPr marL="0" indent="0">
              <a:buFontTx/>
              <a:buNone/>
              <a:defRPr sz="3000" b="1" i="0">
                <a:latin typeface="Aptos Display" panose="020B0004020202020204" pitchFamily="34" charset="0"/>
                <a:cs typeface="Calibri" panose="020F0502020204030204" pitchFamily="34" charset="0"/>
              </a:defRPr>
            </a:lvl1pPr>
            <a:lvl2pPr marL="457200" indent="0">
              <a:buFontTx/>
              <a:buNone/>
              <a:defRPr>
                <a:latin typeface="Calibri" panose="020F0502020204030204" pitchFamily="34" charset="0"/>
                <a:cs typeface="Calibri" panose="020F0502020204030204" pitchFamily="34" charset="0"/>
              </a:defRPr>
            </a:lvl2pPr>
            <a:lvl3pPr marL="914400" indent="0">
              <a:buFontTx/>
              <a:buNone/>
              <a:defRPr>
                <a:latin typeface="Calibri" panose="020F0502020204030204" pitchFamily="34" charset="0"/>
                <a:cs typeface="Calibri" panose="020F0502020204030204" pitchFamily="34" charset="0"/>
              </a:defRPr>
            </a:lvl3pPr>
            <a:lvl4pPr marL="1371600" indent="0">
              <a:buFontTx/>
              <a:buNone/>
              <a:defRPr>
                <a:latin typeface="Calibri" panose="020F0502020204030204" pitchFamily="34" charset="0"/>
                <a:cs typeface="Calibri" panose="020F0502020204030204" pitchFamily="34" charset="0"/>
              </a:defRPr>
            </a:lvl4pPr>
            <a:lvl5pPr marL="1828800" indent="0">
              <a:buFontTx/>
              <a:buNone/>
              <a:defRPr>
                <a:latin typeface="Calibri" panose="020F0502020204030204" pitchFamily="34" charset="0"/>
                <a:cs typeface="Calibri" panose="020F0502020204030204" pitchFamily="34" charset="0"/>
              </a:defRPr>
            </a:lvl5pPr>
          </a:lstStyle>
          <a:p>
            <a:pPr lvl="0"/>
            <a:r>
              <a:rPr lang="sv-SE" dirty="0"/>
              <a:t>Skriv rubrik här</a:t>
            </a:r>
          </a:p>
        </p:txBody>
      </p:sp>
      <p:sp>
        <p:nvSpPr>
          <p:cNvPr id="6" name="Platshållare för text 8">
            <a:extLst>
              <a:ext uri="{FF2B5EF4-FFF2-40B4-BE49-F238E27FC236}">
                <a16:creationId xmlns:a16="http://schemas.microsoft.com/office/drawing/2014/main" id="{E3900070-EC19-99A0-6288-1093BD4B6FB5}"/>
              </a:ext>
            </a:extLst>
          </p:cNvPr>
          <p:cNvSpPr>
            <a:spLocks noGrp="1"/>
          </p:cNvSpPr>
          <p:nvPr>
            <p:ph type="body" sz="quarter" idx="13" hasCustomPrompt="1"/>
          </p:nvPr>
        </p:nvSpPr>
        <p:spPr>
          <a:xfrm>
            <a:off x="6273398" y="1778174"/>
            <a:ext cx="4748211" cy="300491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b="0" i="0">
                <a:latin typeface="Aptos Light" panose="020B0004020202020204" pitchFamily="34" charset="0"/>
                <a:cs typeface="Calibri" panose="020F0502020204030204" pitchFamily="34" charset="0"/>
              </a:defRPr>
            </a:lvl1pPr>
            <a:lvl2pPr marL="457200" indent="0">
              <a:buFontTx/>
              <a:buNone/>
              <a:defRPr>
                <a:latin typeface="Calibri" panose="020F0502020204030204" pitchFamily="34" charset="0"/>
                <a:cs typeface="Calibri" panose="020F0502020204030204" pitchFamily="34" charset="0"/>
              </a:defRPr>
            </a:lvl2pPr>
            <a:lvl3pPr marL="914400" indent="0">
              <a:buFontTx/>
              <a:buNone/>
              <a:defRPr>
                <a:latin typeface="Calibri" panose="020F0502020204030204" pitchFamily="34" charset="0"/>
                <a:cs typeface="Calibri" panose="020F0502020204030204" pitchFamily="34" charset="0"/>
              </a:defRPr>
            </a:lvl3pPr>
            <a:lvl4pPr marL="1371600" indent="0">
              <a:buFontTx/>
              <a:buNone/>
              <a:defRPr>
                <a:latin typeface="Calibri" panose="020F0502020204030204" pitchFamily="34" charset="0"/>
                <a:cs typeface="Calibri" panose="020F0502020204030204" pitchFamily="34" charset="0"/>
              </a:defRPr>
            </a:lvl4pPr>
            <a:lvl5pPr marL="1828800" indent="0">
              <a:buFontTx/>
              <a:buNone/>
              <a:defRPr>
                <a:latin typeface="Calibri" panose="020F0502020204030204" pitchFamily="34" charset="0"/>
                <a:cs typeface="Calibri" panose="020F0502020204030204" pitchFamily="34" charset="0"/>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a:t>
            </a:r>
            <a:r>
              <a:rPr lang="sv-SE" dirty="0" err="1"/>
              <a:t>Suspendisse</a:t>
            </a:r>
            <a:r>
              <a:rPr lang="sv-SE" dirty="0"/>
              <a:t> vitae </a:t>
            </a:r>
            <a:r>
              <a:rPr lang="sv-SE" dirty="0" err="1"/>
              <a:t>arcu</a:t>
            </a:r>
            <a:r>
              <a:rPr lang="sv-SE" dirty="0"/>
              <a:t> id est </a:t>
            </a:r>
            <a:r>
              <a:rPr lang="sv-SE" dirty="0" err="1"/>
              <a:t>malesuada</a:t>
            </a:r>
            <a:r>
              <a:rPr lang="sv-SE" dirty="0"/>
              <a:t> </a:t>
            </a:r>
            <a:r>
              <a:rPr lang="sv-SE" dirty="0" err="1"/>
              <a:t>dignissim</a:t>
            </a:r>
            <a:r>
              <a:rPr lang="sv-SE" dirty="0"/>
              <a:t>. </a:t>
            </a:r>
            <a:r>
              <a:rPr lang="sv-SE" dirty="0" err="1"/>
              <a:t>Proin</a:t>
            </a:r>
            <a:r>
              <a:rPr lang="sv-SE" dirty="0"/>
              <a:t> </a:t>
            </a:r>
            <a:r>
              <a:rPr lang="sv-SE" dirty="0" err="1"/>
              <a:t>fringilla</a:t>
            </a:r>
            <a:r>
              <a:rPr lang="sv-SE" dirty="0"/>
              <a:t>, </a:t>
            </a:r>
            <a:r>
              <a:rPr lang="sv-SE" dirty="0" err="1"/>
              <a:t>odio</a:t>
            </a:r>
            <a:r>
              <a:rPr lang="sv-SE" dirty="0"/>
              <a:t> </a:t>
            </a:r>
            <a:r>
              <a:rPr lang="sv-SE" dirty="0" err="1"/>
              <a:t>hendrerit</a:t>
            </a:r>
            <a:r>
              <a:rPr lang="sv-SE" dirty="0"/>
              <a:t> </a:t>
            </a:r>
            <a:r>
              <a:rPr lang="sv-SE" dirty="0" err="1"/>
              <a:t>imperdiet</a:t>
            </a:r>
            <a:r>
              <a:rPr lang="sv-SE" dirty="0"/>
              <a:t> </a:t>
            </a:r>
            <a:r>
              <a:rPr lang="sv-SE" dirty="0" err="1"/>
              <a:t>commodo</a:t>
            </a:r>
            <a:r>
              <a:rPr lang="sv-SE" dirty="0"/>
              <a:t>, </a:t>
            </a:r>
            <a:r>
              <a:rPr lang="sv-SE" dirty="0" err="1"/>
              <a:t>enim</a:t>
            </a:r>
            <a:r>
              <a:rPr lang="sv-SE" dirty="0"/>
              <a:t> </a:t>
            </a:r>
            <a:r>
              <a:rPr lang="sv-SE" dirty="0" err="1"/>
              <a:t>turpis</a:t>
            </a:r>
            <a:r>
              <a:rPr lang="sv-SE" dirty="0"/>
              <a:t> </a:t>
            </a:r>
            <a:r>
              <a:rPr lang="sv-SE" dirty="0" err="1"/>
              <a:t>mollis</a:t>
            </a:r>
            <a:r>
              <a:rPr lang="sv-SE" dirty="0"/>
              <a:t> </a:t>
            </a:r>
            <a:r>
              <a:rPr lang="sv-SE" dirty="0" err="1"/>
              <a:t>augue</a:t>
            </a:r>
            <a:r>
              <a:rPr lang="sv-SE" dirty="0"/>
              <a:t>.</a:t>
            </a:r>
          </a:p>
          <a:p>
            <a:pPr lvl="0"/>
            <a:endParaRPr lang="sv-SE" dirty="0"/>
          </a:p>
        </p:txBody>
      </p:sp>
    </p:spTree>
    <p:extLst>
      <p:ext uri="{BB962C8B-B14F-4D97-AF65-F5344CB8AC3E}">
        <p14:creationId xmlns:p14="http://schemas.microsoft.com/office/powerpoint/2010/main" val="19754309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bart rubrik">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22EC69F-04D7-8219-5091-50FDC392A74F}"/>
              </a:ext>
            </a:extLst>
          </p:cNvPr>
          <p:cNvPicPr>
            <a:picLocks noChangeAspect="1"/>
          </p:cNvPicPr>
          <p:nvPr userDrawn="1"/>
        </p:nvPicPr>
        <p:blipFill>
          <a:blip r:embed="rId2"/>
          <a:srcRect/>
          <a:stretch/>
        </p:blipFill>
        <p:spPr>
          <a:xfrm>
            <a:off x="9387840" y="6382027"/>
            <a:ext cx="2458720" cy="254936"/>
          </a:xfrm>
          <a:prstGeom prst="rect">
            <a:avLst/>
          </a:prstGeom>
        </p:spPr>
      </p:pic>
      <p:sp>
        <p:nvSpPr>
          <p:cNvPr id="5" name="Platshållare för text 8">
            <a:extLst>
              <a:ext uri="{FF2B5EF4-FFF2-40B4-BE49-F238E27FC236}">
                <a16:creationId xmlns:a16="http://schemas.microsoft.com/office/drawing/2014/main" id="{4DF49371-9563-9963-7ECF-89C1DA06E5FF}"/>
              </a:ext>
            </a:extLst>
          </p:cNvPr>
          <p:cNvSpPr>
            <a:spLocks noGrp="1"/>
          </p:cNvSpPr>
          <p:nvPr>
            <p:ph type="body" sz="quarter" idx="12" hasCustomPrompt="1"/>
          </p:nvPr>
        </p:nvSpPr>
        <p:spPr>
          <a:xfrm>
            <a:off x="1256898" y="1114827"/>
            <a:ext cx="7424736" cy="663347"/>
          </a:xfrm>
          <a:prstGeom prst="rect">
            <a:avLst/>
          </a:prstGeom>
        </p:spPr>
        <p:txBody>
          <a:bodyPr/>
          <a:lstStyle>
            <a:lvl1pPr marL="0" indent="0">
              <a:buFontTx/>
              <a:buNone/>
              <a:defRPr sz="3000" b="1" i="0">
                <a:latin typeface="Aptos Display" panose="020B0004020202020204" pitchFamily="34" charset="0"/>
                <a:cs typeface="Calibri" panose="020F0502020204030204" pitchFamily="34" charset="0"/>
              </a:defRPr>
            </a:lvl1pPr>
            <a:lvl2pPr marL="457200" indent="0">
              <a:buFontTx/>
              <a:buNone/>
              <a:defRPr>
                <a:latin typeface="Calibri" panose="020F0502020204030204" pitchFamily="34" charset="0"/>
                <a:cs typeface="Calibri" panose="020F0502020204030204" pitchFamily="34" charset="0"/>
              </a:defRPr>
            </a:lvl2pPr>
            <a:lvl3pPr marL="914400" indent="0">
              <a:buFontTx/>
              <a:buNone/>
              <a:defRPr>
                <a:latin typeface="Calibri" panose="020F0502020204030204" pitchFamily="34" charset="0"/>
                <a:cs typeface="Calibri" panose="020F0502020204030204" pitchFamily="34" charset="0"/>
              </a:defRPr>
            </a:lvl3pPr>
            <a:lvl4pPr marL="1371600" indent="0">
              <a:buFontTx/>
              <a:buNone/>
              <a:defRPr>
                <a:latin typeface="Calibri" panose="020F0502020204030204" pitchFamily="34" charset="0"/>
                <a:cs typeface="Calibri" panose="020F0502020204030204" pitchFamily="34" charset="0"/>
              </a:defRPr>
            </a:lvl4pPr>
            <a:lvl5pPr marL="1828800" indent="0">
              <a:buFontTx/>
              <a:buNone/>
              <a:defRPr>
                <a:latin typeface="Calibri" panose="020F0502020204030204" pitchFamily="34" charset="0"/>
                <a:cs typeface="Calibri" panose="020F0502020204030204" pitchFamily="34" charset="0"/>
              </a:defRPr>
            </a:lvl5pPr>
          </a:lstStyle>
          <a:p>
            <a:pPr lvl="0"/>
            <a:r>
              <a:rPr lang="sv-SE" dirty="0"/>
              <a:t>Skriv rubrik här</a:t>
            </a:r>
          </a:p>
        </p:txBody>
      </p:sp>
    </p:spTree>
    <p:extLst>
      <p:ext uri="{BB962C8B-B14F-4D97-AF65-F5344CB8AC3E}">
        <p14:creationId xmlns:p14="http://schemas.microsoft.com/office/powerpoint/2010/main" val="10452064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llage">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22EC69F-04D7-8219-5091-50FDC392A74F}"/>
              </a:ext>
            </a:extLst>
          </p:cNvPr>
          <p:cNvPicPr>
            <a:picLocks noChangeAspect="1"/>
          </p:cNvPicPr>
          <p:nvPr userDrawn="1"/>
        </p:nvPicPr>
        <p:blipFill>
          <a:blip r:embed="rId2"/>
          <a:srcRect/>
          <a:stretch/>
        </p:blipFill>
        <p:spPr>
          <a:xfrm>
            <a:off x="9387840" y="6382027"/>
            <a:ext cx="2458720" cy="254936"/>
          </a:xfrm>
          <a:prstGeom prst="rect">
            <a:avLst/>
          </a:prstGeom>
        </p:spPr>
      </p:pic>
      <p:sp>
        <p:nvSpPr>
          <p:cNvPr id="7" name="Platshållare för bild 2">
            <a:extLst>
              <a:ext uri="{FF2B5EF4-FFF2-40B4-BE49-F238E27FC236}">
                <a16:creationId xmlns:a16="http://schemas.microsoft.com/office/drawing/2014/main" id="{FE36556A-D7F6-3D54-5EF5-B4885CCAC9A4}"/>
              </a:ext>
            </a:extLst>
          </p:cNvPr>
          <p:cNvSpPr>
            <a:spLocks noGrp="1"/>
          </p:cNvSpPr>
          <p:nvPr>
            <p:ph type="pic" sz="quarter" idx="13"/>
          </p:nvPr>
        </p:nvSpPr>
        <p:spPr>
          <a:xfrm>
            <a:off x="7098348" y="356461"/>
            <a:ext cx="4748211" cy="5780868"/>
          </a:xfrm>
          <a:prstGeom prst="rect">
            <a:avLst/>
          </a:prstGeom>
        </p:spPr>
        <p:txBody>
          <a:bodyPr/>
          <a:lstStyle/>
          <a:p>
            <a:endParaRPr lang="sv-SE"/>
          </a:p>
        </p:txBody>
      </p:sp>
      <p:sp>
        <p:nvSpPr>
          <p:cNvPr id="9" name="Platshållare för bild 2">
            <a:extLst>
              <a:ext uri="{FF2B5EF4-FFF2-40B4-BE49-F238E27FC236}">
                <a16:creationId xmlns:a16="http://schemas.microsoft.com/office/drawing/2014/main" id="{7595440F-B7C1-2052-E704-B687F2448637}"/>
              </a:ext>
            </a:extLst>
          </p:cNvPr>
          <p:cNvSpPr>
            <a:spLocks noGrp="1"/>
          </p:cNvSpPr>
          <p:nvPr>
            <p:ph type="pic" sz="quarter" idx="14"/>
          </p:nvPr>
        </p:nvSpPr>
        <p:spPr>
          <a:xfrm>
            <a:off x="345442" y="356461"/>
            <a:ext cx="6427318" cy="3072539"/>
          </a:xfrm>
          <a:prstGeom prst="rect">
            <a:avLst/>
          </a:prstGeom>
        </p:spPr>
        <p:txBody>
          <a:bodyPr/>
          <a:lstStyle/>
          <a:p>
            <a:endParaRPr lang="sv-SE"/>
          </a:p>
        </p:txBody>
      </p:sp>
      <p:sp>
        <p:nvSpPr>
          <p:cNvPr id="11" name="Platshållare för bild 2">
            <a:extLst>
              <a:ext uri="{FF2B5EF4-FFF2-40B4-BE49-F238E27FC236}">
                <a16:creationId xmlns:a16="http://schemas.microsoft.com/office/drawing/2014/main" id="{7AF63C5E-E343-3B57-C689-2D1365F891A8}"/>
              </a:ext>
            </a:extLst>
          </p:cNvPr>
          <p:cNvSpPr>
            <a:spLocks noGrp="1"/>
          </p:cNvSpPr>
          <p:nvPr>
            <p:ph type="pic" sz="quarter" idx="15"/>
          </p:nvPr>
        </p:nvSpPr>
        <p:spPr>
          <a:xfrm>
            <a:off x="345443" y="3735092"/>
            <a:ext cx="2986694" cy="2402237"/>
          </a:xfrm>
          <a:prstGeom prst="rect">
            <a:avLst/>
          </a:prstGeom>
        </p:spPr>
        <p:txBody>
          <a:bodyPr/>
          <a:lstStyle/>
          <a:p>
            <a:endParaRPr lang="sv-SE"/>
          </a:p>
        </p:txBody>
      </p:sp>
      <p:sp>
        <p:nvSpPr>
          <p:cNvPr id="12" name="Platshållare för bild 2">
            <a:extLst>
              <a:ext uri="{FF2B5EF4-FFF2-40B4-BE49-F238E27FC236}">
                <a16:creationId xmlns:a16="http://schemas.microsoft.com/office/drawing/2014/main" id="{AEA68828-F53A-D3C8-3779-EA098C521EC5}"/>
              </a:ext>
            </a:extLst>
          </p:cNvPr>
          <p:cNvSpPr>
            <a:spLocks noGrp="1"/>
          </p:cNvSpPr>
          <p:nvPr>
            <p:ph type="pic" sz="quarter" idx="16"/>
          </p:nvPr>
        </p:nvSpPr>
        <p:spPr>
          <a:xfrm>
            <a:off x="3657724" y="3735092"/>
            <a:ext cx="3115035" cy="2402237"/>
          </a:xfrm>
          <a:prstGeom prst="rect">
            <a:avLst/>
          </a:prstGeom>
        </p:spPr>
        <p:txBody>
          <a:bodyPr/>
          <a:lstStyle/>
          <a:p>
            <a:endParaRPr lang="sv-SE"/>
          </a:p>
        </p:txBody>
      </p:sp>
    </p:spTree>
    <p:extLst>
      <p:ext uri="{BB962C8B-B14F-4D97-AF65-F5344CB8AC3E}">
        <p14:creationId xmlns:p14="http://schemas.microsoft.com/office/powerpoint/2010/main" val="19059255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bg1"/>
        </a:solidFill>
        <a:effectLst/>
      </p:bgPr>
    </p:bg>
    <p:spTree>
      <p:nvGrpSpPr>
        <p:cNvPr id="1" name=""/>
        <p:cNvGrpSpPr/>
        <p:nvPr/>
      </p:nvGrpSpPr>
      <p:grpSpPr>
        <a:xfrm>
          <a:off x="0" y="0"/>
          <a:ext cx="0" cy="0"/>
          <a:chOff x="0" y="0"/>
          <a:chExt cx="0" cy="0"/>
        </a:xfrm>
      </p:grpSpPr>
      <p:sp>
        <p:nvSpPr>
          <p:cNvPr id="2" name="Platshållare för text 8">
            <a:extLst>
              <a:ext uri="{FF2B5EF4-FFF2-40B4-BE49-F238E27FC236}">
                <a16:creationId xmlns:a16="http://schemas.microsoft.com/office/drawing/2014/main" id="{E1DAC9D5-E616-AC8D-16E8-049F5C4040A7}"/>
              </a:ext>
            </a:extLst>
          </p:cNvPr>
          <p:cNvSpPr>
            <a:spLocks noGrp="1"/>
          </p:cNvSpPr>
          <p:nvPr>
            <p:ph type="body" sz="quarter" idx="11" hasCustomPrompt="1"/>
          </p:nvPr>
        </p:nvSpPr>
        <p:spPr>
          <a:xfrm>
            <a:off x="1256898" y="1777287"/>
            <a:ext cx="6104797" cy="300491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b="0" i="0">
                <a:latin typeface="Aptos Light" panose="020B0004020202020204" pitchFamily="34" charset="0"/>
                <a:cs typeface="Calibri" panose="020F0502020204030204" pitchFamily="34" charset="0"/>
              </a:defRPr>
            </a:lvl1pPr>
            <a:lvl2pPr marL="457200" indent="0">
              <a:buFontTx/>
              <a:buNone/>
              <a:defRPr>
                <a:latin typeface="Calibri" panose="020F0502020204030204" pitchFamily="34" charset="0"/>
                <a:cs typeface="Calibri" panose="020F0502020204030204" pitchFamily="34" charset="0"/>
              </a:defRPr>
            </a:lvl2pPr>
            <a:lvl3pPr marL="914400" indent="0">
              <a:buFontTx/>
              <a:buNone/>
              <a:defRPr>
                <a:latin typeface="Calibri" panose="020F0502020204030204" pitchFamily="34" charset="0"/>
                <a:cs typeface="Calibri" panose="020F0502020204030204" pitchFamily="34" charset="0"/>
              </a:defRPr>
            </a:lvl3pPr>
            <a:lvl4pPr marL="1371600" indent="0">
              <a:buFontTx/>
              <a:buNone/>
              <a:defRPr>
                <a:latin typeface="Calibri" panose="020F0502020204030204" pitchFamily="34" charset="0"/>
                <a:cs typeface="Calibri" panose="020F0502020204030204" pitchFamily="34" charset="0"/>
              </a:defRPr>
            </a:lvl4pPr>
            <a:lvl5pPr marL="1828800" indent="0">
              <a:buFontTx/>
              <a:buNone/>
              <a:defRPr>
                <a:latin typeface="Calibri" panose="020F0502020204030204" pitchFamily="34" charset="0"/>
                <a:cs typeface="Calibri" panose="020F0502020204030204" pitchFamily="34" charset="0"/>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a:t>
            </a:r>
            <a:r>
              <a:rPr lang="sv-SE" dirty="0" err="1"/>
              <a:t>Suspendisse</a:t>
            </a:r>
            <a:r>
              <a:rPr lang="sv-SE" dirty="0"/>
              <a:t> vitae </a:t>
            </a:r>
            <a:r>
              <a:rPr lang="sv-SE" dirty="0" err="1"/>
              <a:t>arcu</a:t>
            </a:r>
            <a:r>
              <a:rPr lang="sv-SE" dirty="0"/>
              <a:t> id est </a:t>
            </a:r>
            <a:r>
              <a:rPr lang="sv-SE" dirty="0" err="1"/>
              <a:t>malesuada</a:t>
            </a:r>
            <a:r>
              <a:rPr lang="sv-SE" dirty="0"/>
              <a:t> </a:t>
            </a:r>
            <a:r>
              <a:rPr lang="sv-SE" dirty="0" err="1"/>
              <a:t>dignissim</a:t>
            </a:r>
            <a:r>
              <a:rPr lang="sv-SE" dirty="0"/>
              <a:t>. </a:t>
            </a:r>
            <a:r>
              <a:rPr lang="sv-SE" dirty="0" err="1"/>
              <a:t>Proin</a:t>
            </a:r>
            <a:r>
              <a:rPr lang="sv-SE" dirty="0"/>
              <a:t> </a:t>
            </a:r>
            <a:r>
              <a:rPr lang="sv-SE" dirty="0" err="1"/>
              <a:t>fringilla</a:t>
            </a:r>
            <a:r>
              <a:rPr lang="sv-SE" dirty="0"/>
              <a:t>, </a:t>
            </a:r>
            <a:r>
              <a:rPr lang="sv-SE" dirty="0" err="1"/>
              <a:t>odio</a:t>
            </a:r>
            <a:r>
              <a:rPr lang="sv-SE" dirty="0"/>
              <a:t> </a:t>
            </a:r>
            <a:r>
              <a:rPr lang="sv-SE" dirty="0" err="1"/>
              <a:t>hendrerit</a:t>
            </a:r>
            <a:r>
              <a:rPr lang="sv-SE" dirty="0"/>
              <a:t> </a:t>
            </a:r>
            <a:r>
              <a:rPr lang="sv-SE" dirty="0" err="1"/>
              <a:t>imperdiet</a:t>
            </a:r>
            <a:r>
              <a:rPr lang="sv-SE" dirty="0"/>
              <a:t> </a:t>
            </a:r>
            <a:r>
              <a:rPr lang="sv-SE" dirty="0" err="1"/>
              <a:t>commodo</a:t>
            </a:r>
            <a:r>
              <a:rPr lang="sv-SE" dirty="0"/>
              <a:t>, </a:t>
            </a:r>
            <a:r>
              <a:rPr lang="sv-SE" dirty="0" err="1"/>
              <a:t>enim</a:t>
            </a:r>
            <a:r>
              <a:rPr lang="sv-SE" dirty="0"/>
              <a:t> </a:t>
            </a:r>
            <a:r>
              <a:rPr lang="sv-SE" dirty="0" err="1"/>
              <a:t>turpis</a:t>
            </a:r>
            <a:r>
              <a:rPr lang="sv-SE" dirty="0"/>
              <a:t> </a:t>
            </a:r>
            <a:r>
              <a:rPr lang="sv-SE" dirty="0" err="1"/>
              <a:t>mollis</a:t>
            </a:r>
            <a:r>
              <a:rPr lang="sv-SE" dirty="0"/>
              <a:t> </a:t>
            </a:r>
            <a:r>
              <a:rPr lang="sv-SE" dirty="0" err="1"/>
              <a:t>augue</a:t>
            </a:r>
            <a:r>
              <a:rPr lang="sv-SE" dirty="0"/>
              <a:t>, in </a:t>
            </a:r>
            <a:r>
              <a:rPr lang="sv-SE" dirty="0" err="1"/>
              <a:t>dignissim</a:t>
            </a:r>
            <a:r>
              <a:rPr lang="sv-SE" dirty="0"/>
              <a:t> </a:t>
            </a:r>
            <a:r>
              <a:rPr lang="sv-SE" dirty="0" err="1"/>
              <a:t>enim</a:t>
            </a:r>
            <a:r>
              <a:rPr lang="sv-SE" dirty="0"/>
              <a:t> ante </a:t>
            </a:r>
            <a:r>
              <a:rPr lang="sv-SE" dirty="0" err="1"/>
              <a:t>quis</a:t>
            </a:r>
            <a:r>
              <a:rPr lang="sv-SE" dirty="0"/>
              <a:t> </a:t>
            </a:r>
            <a:r>
              <a:rPr lang="sv-SE" dirty="0" err="1"/>
              <a:t>odio</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a:t>
            </a:r>
            <a:r>
              <a:rPr lang="sv-SE" dirty="0" err="1"/>
              <a:t>Suspendisse</a:t>
            </a:r>
            <a:r>
              <a:rPr lang="sv-SE" dirty="0"/>
              <a:t> vitae </a:t>
            </a:r>
            <a:r>
              <a:rPr lang="sv-SE" dirty="0" err="1"/>
              <a:t>arcu</a:t>
            </a:r>
            <a:r>
              <a:rPr lang="sv-SE" dirty="0"/>
              <a:t> id est </a:t>
            </a:r>
            <a:r>
              <a:rPr lang="sv-SE" dirty="0" err="1"/>
              <a:t>malesuada</a:t>
            </a:r>
            <a:r>
              <a:rPr lang="sv-SE" dirty="0"/>
              <a:t> </a:t>
            </a:r>
            <a:r>
              <a:rPr lang="sv-SE" dirty="0" err="1"/>
              <a:t>dignissim</a:t>
            </a:r>
            <a:r>
              <a:rPr lang="sv-SE" dirty="0"/>
              <a:t>. </a:t>
            </a:r>
            <a:r>
              <a:rPr lang="sv-SE" dirty="0" err="1"/>
              <a:t>Proin</a:t>
            </a:r>
            <a:r>
              <a:rPr lang="sv-SE" dirty="0"/>
              <a:t> </a:t>
            </a:r>
            <a:r>
              <a:rPr lang="sv-SE" dirty="0" err="1"/>
              <a:t>fringilla</a:t>
            </a:r>
            <a:r>
              <a:rPr lang="sv-SE" dirty="0"/>
              <a:t>, </a:t>
            </a:r>
            <a:r>
              <a:rPr lang="sv-SE" dirty="0" err="1"/>
              <a:t>odio</a:t>
            </a:r>
            <a:r>
              <a:rPr lang="sv-SE" dirty="0"/>
              <a:t> </a:t>
            </a:r>
            <a:r>
              <a:rPr lang="sv-SE" dirty="0" err="1"/>
              <a:t>hendrerit</a:t>
            </a:r>
            <a:r>
              <a:rPr lang="sv-SE" dirty="0"/>
              <a:t> </a:t>
            </a:r>
            <a:r>
              <a:rPr lang="sv-SE" dirty="0" err="1"/>
              <a:t>imperdiet</a:t>
            </a:r>
            <a:r>
              <a:rPr lang="sv-SE" dirty="0"/>
              <a:t> </a:t>
            </a:r>
            <a:r>
              <a:rPr lang="sv-SE" dirty="0" err="1"/>
              <a:t>commodo</a:t>
            </a:r>
            <a:r>
              <a:rPr lang="sv-SE" dirty="0"/>
              <a:t>, </a:t>
            </a:r>
            <a:r>
              <a:rPr lang="sv-SE" dirty="0" err="1"/>
              <a:t>enim</a:t>
            </a:r>
            <a:r>
              <a:rPr lang="sv-SE" dirty="0"/>
              <a:t> </a:t>
            </a:r>
            <a:r>
              <a:rPr lang="sv-SE" dirty="0" err="1"/>
              <a:t>turpis</a:t>
            </a:r>
            <a:r>
              <a:rPr lang="sv-SE" dirty="0"/>
              <a:t> </a:t>
            </a:r>
            <a:r>
              <a:rPr lang="sv-SE" dirty="0" err="1"/>
              <a:t>mollis</a:t>
            </a:r>
            <a:r>
              <a:rPr lang="sv-SE" dirty="0"/>
              <a:t> </a:t>
            </a:r>
            <a:r>
              <a:rPr lang="sv-SE" dirty="0" err="1"/>
              <a:t>augue</a:t>
            </a:r>
            <a:r>
              <a:rPr lang="sv-SE" dirty="0"/>
              <a:t>, in </a:t>
            </a:r>
            <a:r>
              <a:rPr lang="sv-SE" dirty="0" err="1"/>
              <a:t>dignissim</a:t>
            </a:r>
            <a:r>
              <a:rPr lang="sv-SE" dirty="0"/>
              <a:t> </a:t>
            </a:r>
            <a:r>
              <a:rPr lang="sv-SE" dirty="0" err="1"/>
              <a:t>enim</a:t>
            </a:r>
            <a:r>
              <a:rPr lang="sv-SE" dirty="0"/>
              <a:t> ante </a:t>
            </a:r>
            <a:r>
              <a:rPr lang="sv-SE" dirty="0" err="1"/>
              <a:t>quis</a:t>
            </a:r>
            <a:r>
              <a:rPr lang="sv-SE" dirty="0"/>
              <a:t> </a:t>
            </a:r>
            <a:r>
              <a:rPr lang="sv-SE" dirty="0" err="1"/>
              <a:t>odio</a:t>
            </a:r>
            <a:r>
              <a:rPr lang="sv-SE" dirty="0"/>
              <a:t>. </a:t>
            </a:r>
          </a:p>
        </p:txBody>
      </p:sp>
      <p:sp>
        <p:nvSpPr>
          <p:cNvPr id="7" name="Platshållare för text 8">
            <a:extLst>
              <a:ext uri="{FF2B5EF4-FFF2-40B4-BE49-F238E27FC236}">
                <a16:creationId xmlns:a16="http://schemas.microsoft.com/office/drawing/2014/main" id="{73527035-0CFD-A936-DFC1-F99B0EFC5C8A}"/>
              </a:ext>
            </a:extLst>
          </p:cNvPr>
          <p:cNvSpPr>
            <a:spLocks noGrp="1"/>
          </p:cNvSpPr>
          <p:nvPr>
            <p:ph type="body" sz="quarter" idx="12" hasCustomPrompt="1"/>
          </p:nvPr>
        </p:nvSpPr>
        <p:spPr>
          <a:xfrm>
            <a:off x="1256898" y="1113940"/>
            <a:ext cx="4839102" cy="663347"/>
          </a:xfrm>
          <a:prstGeom prst="rect">
            <a:avLst/>
          </a:prstGeom>
        </p:spPr>
        <p:txBody>
          <a:bodyPr/>
          <a:lstStyle>
            <a:lvl1pPr marL="0" indent="0">
              <a:buFontTx/>
              <a:buNone/>
              <a:defRPr sz="3000" b="1" i="0">
                <a:latin typeface="Aptos Display" panose="020B0004020202020204" pitchFamily="34" charset="0"/>
                <a:cs typeface="Calibri" panose="020F0502020204030204" pitchFamily="34" charset="0"/>
              </a:defRPr>
            </a:lvl1pPr>
            <a:lvl2pPr marL="457200" indent="0">
              <a:buFontTx/>
              <a:buNone/>
              <a:defRPr>
                <a:latin typeface="Calibri" panose="020F0502020204030204" pitchFamily="34" charset="0"/>
                <a:cs typeface="Calibri" panose="020F0502020204030204" pitchFamily="34" charset="0"/>
              </a:defRPr>
            </a:lvl2pPr>
            <a:lvl3pPr marL="914400" indent="0">
              <a:buFontTx/>
              <a:buNone/>
              <a:defRPr>
                <a:latin typeface="Calibri" panose="020F0502020204030204" pitchFamily="34" charset="0"/>
                <a:cs typeface="Calibri" panose="020F0502020204030204" pitchFamily="34" charset="0"/>
              </a:defRPr>
            </a:lvl3pPr>
            <a:lvl4pPr marL="1371600" indent="0">
              <a:buFontTx/>
              <a:buNone/>
              <a:defRPr>
                <a:latin typeface="Calibri" panose="020F0502020204030204" pitchFamily="34" charset="0"/>
                <a:cs typeface="Calibri" panose="020F0502020204030204" pitchFamily="34" charset="0"/>
              </a:defRPr>
            </a:lvl4pPr>
            <a:lvl5pPr marL="1828800" indent="0">
              <a:buFontTx/>
              <a:buNone/>
              <a:defRPr>
                <a:latin typeface="Calibri" panose="020F0502020204030204" pitchFamily="34" charset="0"/>
                <a:cs typeface="Calibri" panose="020F0502020204030204" pitchFamily="34" charset="0"/>
              </a:defRPr>
            </a:lvl5pPr>
          </a:lstStyle>
          <a:p>
            <a:pPr lvl="0"/>
            <a:r>
              <a:rPr lang="sv-SE" dirty="0"/>
              <a:t>Skriv rubrik här</a:t>
            </a:r>
          </a:p>
        </p:txBody>
      </p:sp>
    </p:spTree>
    <p:extLst>
      <p:ext uri="{BB962C8B-B14F-4D97-AF65-F5344CB8AC3E}">
        <p14:creationId xmlns:p14="http://schemas.microsoft.com/office/powerpoint/2010/main" val="39833037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bild">
    <p:bg>
      <p:bgPr>
        <a:solidFill>
          <a:schemeClr val="bg1"/>
        </a:solidFill>
        <a:effectLst/>
      </p:bgPr>
    </p:bg>
    <p:spTree>
      <p:nvGrpSpPr>
        <p:cNvPr id="1" name=""/>
        <p:cNvGrpSpPr/>
        <p:nvPr/>
      </p:nvGrpSpPr>
      <p:grpSpPr>
        <a:xfrm>
          <a:off x="0" y="0"/>
          <a:ext cx="0" cy="0"/>
          <a:chOff x="0" y="0"/>
          <a:chExt cx="0" cy="0"/>
        </a:xfrm>
      </p:grpSpPr>
      <p:sp>
        <p:nvSpPr>
          <p:cNvPr id="4" name="Platshållare för text 8">
            <a:extLst>
              <a:ext uri="{FF2B5EF4-FFF2-40B4-BE49-F238E27FC236}">
                <a16:creationId xmlns:a16="http://schemas.microsoft.com/office/drawing/2014/main" id="{55F016B4-442B-F38E-C83B-19DEF0777587}"/>
              </a:ext>
            </a:extLst>
          </p:cNvPr>
          <p:cNvSpPr>
            <a:spLocks noGrp="1"/>
          </p:cNvSpPr>
          <p:nvPr>
            <p:ph type="body" sz="quarter" idx="11" hasCustomPrompt="1"/>
          </p:nvPr>
        </p:nvSpPr>
        <p:spPr>
          <a:xfrm>
            <a:off x="1256898" y="1777285"/>
            <a:ext cx="4748211" cy="300491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b="0" i="0">
                <a:latin typeface="Aptos Light" panose="020B0004020202020204" pitchFamily="34" charset="0"/>
                <a:cs typeface="Calibri" panose="020F0502020204030204" pitchFamily="34" charset="0"/>
              </a:defRPr>
            </a:lvl1pPr>
            <a:lvl2pPr marL="457200" indent="0">
              <a:buFontTx/>
              <a:buNone/>
              <a:defRPr>
                <a:latin typeface="Calibri" panose="020F0502020204030204" pitchFamily="34" charset="0"/>
                <a:cs typeface="Calibri" panose="020F0502020204030204" pitchFamily="34" charset="0"/>
              </a:defRPr>
            </a:lvl2pPr>
            <a:lvl3pPr marL="914400" indent="0">
              <a:buFontTx/>
              <a:buNone/>
              <a:defRPr>
                <a:latin typeface="Calibri" panose="020F0502020204030204" pitchFamily="34" charset="0"/>
                <a:cs typeface="Calibri" panose="020F0502020204030204" pitchFamily="34" charset="0"/>
              </a:defRPr>
            </a:lvl3pPr>
            <a:lvl4pPr marL="1371600" indent="0">
              <a:buFontTx/>
              <a:buNone/>
              <a:defRPr>
                <a:latin typeface="Calibri" panose="020F0502020204030204" pitchFamily="34" charset="0"/>
                <a:cs typeface="Calibri" panose="020F0502020204030204" pitchFamily="34" charset="0"/>
              </a:defRPr>
            </a:lvl4pPr>
            <a:lvl5pPr marL="1828800" indent="0">
              <a:buFontTx/>
              <a:buNone/>
              <a:defRPr>
                <a:latin typeface="Calibri" panose="020F0502020204030204" pitchFamily="34" charset="0"/>
                <a:cs typeface="Calibri" panose="020F0502020204030204" pitchFamily="34" charset="0"/>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a:t>
            </a:r>
            <a:r>
              <a:rPr lang="sv-SE" dirty="0" err="1"/>
              <a:t>Suspendisse</a:t>
            </a:r>
            <a:r>
              <a:rPr lang="sv-SE" dirty="0"/>
              <a:t> vitae </a:t>
            </a:r>
            <a:r>
              <a:rPr lang="sv-SE" dirty="0" err="1"/>
              <a:t>arcu</a:t>
            </a:r>
            <a:r>
              <a:rPr lang="sv-SE" dirty="0"/>
              <a:t> id est </a:t>
            </a:r>
            <a:r>
              <a:rPr lang="sv-SE" dirty="0" err="1"/>
              <a:t>malesuada</a:t>
            </a:r>
            <a:r>
              <a:rPr lang="sv-SE" dirty="0"/>
              <a:t> </a:t>
            </a:r>
            <a:r>
              <a:rPr lang="sv-SE" dirty="0" err="1"/>
              <a:t>dignissim</a:t>
            </a:r>
            <a:r>
              <a:rPr lang="sv-SE" dirty="0"/>
              <a:t>. </a:t>
            </a:r>
            <a:r>
              <a:rPr lang="sv-SE" dirty="0" err="1"/>
              <a:t>Proin</a:t>
            </a:r>
            <a:r>
              <a:rPr lang="sv-SE" dirty="0"/>
              <a:t> </a:t>
            </a:r>
            <a:r>
              <a:rPr lang="sv-SE" dirty="0" err="1"/>
              <a:t>fringilla</a:t>
            </a:r>
            <a:r>
              <a:rPr lang="sv-SE" dirty="0"/>
              <a:t>, </a:t>
            </a:r>
            <a:r>
              <a:rPr lang="sv-SE" dirty="0" err="1"/>
              <a:t>odio</a:t>
            </a:r>
            <a:r>
              <a:rPr lang="sv-SE" dirty="0"/>
              <a:t> </a:t>
            </a:r>
            <a:r>
              <a:rPr lang="sv-SE" dirty="0" err="1"/>
              <a:t>hendrerit</a:t>
            </a:r>
            <a:r>
              <a:rPr lang="sv-SE" dirty="0"/>
              <a:t> </a:t>
            </a:r>
            <a:r>
              <a:rPr lang="sv-SE" dirty="0" err="1"/>
              <a:t>imperdiet</a:t>
            </a:r>
            <a:r>
              <a:rPr lang="sv-SE" dirty="0"/>
              <a:t> </a:t>
            </a:r>
            <a:r>
              <a:rPr lang="sv-SE" dirty="0" err="1"/>
              <a:t>commodo</a:t>
            </a:r>
            <a:r>
              <a:rPr lang="sv-SE" dirty="0"/>
              <a:t>, </a:t>
            </a:r>
            <a:r>
              <a:rPr lang="sv-SE" dirty="0" err="1"/>
              <a:t>enim</a:t>
            </a:r>
            <a:r>
              <a:rPr lang="sv-SE" dirty="0"/>
              <a:t> </a:t>
            </a:r>
            <a:r>
              <a:rPr lang="sv-SE" dirty="0" err="1"/>
              <a:t>turpis</a:t>
            </a:r>
            <a:r>
              <a:rPr lang="sv-SE" dirty="0"/>
              <a:t> </a:t>
            </a:r>
            <a:r>
              <a:rPr lang="sv-SE" dirty="0" err="1"/>
              <a:t>mollis</a:t>
            </a:r>
            <a:r>
              <a:rPr lang="sv-SE" dirty="0"/>
              <a:t> </a:t>
            </a:r>
            <a:r>
              <a:rPr lang="sv-SE" dirty="0" err="1"/>
              <a:t>augue</a:t>
            </a:r>
            <a:r>
              <a:rPr lang="sv-SE" dirty="0"/>
              <a:t>, in </a:t>
            </a:r>
            <a:r>
              <a:rPr lang="sv-SE" dirty="0" err="1"/>
              <a:t>dignissim</a:t>
            </a:r>
            <a:r>
              <a:rPr lang="sv-SE" dirty="0"/>
              <a:t> </a:t>
            </a:r>
            <a:r>
              <a:rPr lang="sv-SE" dirty="0" err="1"/>
              <a:t>enim</a:t>
            </a:r>
            <a:r>
              <a:rPr lang="sv-SE" dirty="0"/>
              <a:t> ante </a:t>
            </a:r>
            <a:r>
              <a:rPr lang="sv-SE" dirty="0" err="1"/>
              <a:t>quis</a:t>
            </a:r>
            <a:r>
              <a:rPr lang="sv-SE" dirty="0"/>
              <a:t> </a:t>
            </a:r>
            <a:r>
              <a:rPr lang="sv-SE" dirty="0" err="1"/>
              <a:t>odio</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a:t>
            </a:r>
            <a:r>
              <a:rPr lang="sv-SE" dirty="0" err="1"/>
              <a:t>Suspendisse</a:t>
            </a:r>
            <a:r>
              <a:rPr lang="sv-SE" dirty="0"/>
              <a:t> vitae </a:t>
            </a:r>
            <a:r>
              <a:rPr lang="sv-SE" dirty="0" err="1"/>
              <a:t>arcu</a:t>
            </a:r>
            <a:r>
              <a:rPr lang="sv-SE" dirty="0"/>
              <a:t> id est </a:t>
            </a:r>
            <a:r>
              <a:rPr lang="sv-SE" dirty="0" err="1"/>
              <a:t>malesuada</a:t>
            </a:r>
            <a:r>
              <a:rPr lang="sv-SE" dirty="0"/>
              <a:t> </a:t>
            </a:r>
            <a:r>
              <a:rPr lang="sv-SE" dirty="0" err="1"/>
              <a:t>dignissim</a:t>
            </a:r>
            <a:r>
              <a:rPr lang="sv-SE" dirty="0"/>
              <a:t>. </a:t>
            </a:r>
            <a:r>
              <a:rPr lang="sv-SE" dirty="0" err="1"/>
              <a:t>Proin</a:t>
            </a:r>
            <a:r>
              <a:rPr lang="sv-SE" dirty="0"/>
              <a:t> </a:t>
            </a:r>
            <a:r>
              <a:rPr lang="sv-SE" dirty="0" err="1"/>
              <a:t>fringilla</a:t>
            </a:r>
            <a:r>
              <a:rPr lang="sv-SE" dirty="0"/>
              <a:t>, </a:t>
            </a:r>
            <a:r>
              <a:rPr lang="sv-SE" dirty="0" err="1"/>
              <a:t>odio</a:t>
            </a:r>
            <a:r>
              <a:rPr lang="sv-SE" dirty="0"/>
              <a:t> </a:t>
            </a:r>
            <a:r>
              <a:rPr lang="sv-SE" dirty="0" err="1"/>
              <a:t>hendrerit</a:t>
            </a:r>
            <a:r>
              <a:rPr lang="sv-SE" dirty="0"/>
              <a:t> </a:t>
            </a:r>
            <a:r>
              <a:rPr lang="sv-SE" dirty="0" err="1"/>
              <a:t>imperdiet</a:t>
            </a:r>
            <a:r>
              <a:rPr lang="sv-SE" dirty="0"/>
              <a:t> </a:t>
            </a:r>
            <a:r>
              <a:rPr lang="sv-SE" dirty="0" err="1"/>
              <a:t>commodo</a:t>
            </a:r>
            <a:r>
              <a:rPr lang="sv-SE" dirty="0"/>
              <a:t>, </a:t>
            </a:r>
            <a:r>
              <a:rPr lang="sv-SE" dirty="0" err="1"/>
              <a:t>enim</a:t>
            </a:r>
            <a:r>
              <a:rPr lang="sv-SE" dirty="0"/>
              <a:t> </a:t>
            </a:r>
            <a:r>
              <a:rPr lang="sv-SE" dirty="0" err="1"/>
              <a:t>turpis</a:t>
            </a:r>
            <a:r>
              <a:rPr lang="sv-SE" dirty="0"/>
              <a:t> </a:t>
            </a:r>
            <a:r>
              <a:rPr lang="sv-SE" dirty="0" err="1"/>
              <a:t>mollis</a:t>
            </a:r>
            <a:r>
              <a:rPr lang="sv-SE" dirty="0"/>
              <a:t> </a:t>
            </a:r>
            <a:r>
              <a:rPr lang="sv-SE" dirty="0" err="1"/>
              <a:t>augue</a:t>
            </a:r>
            <a:r>
              <a:rPr lang="sv-SE" dirty="0"/>
              <a:t>, in </a:t>
            </a:r>
            <a:r>
              <a:rPr lang="sv-SE" dirty="0" err="1"/>
              <a:t>dignissim</a:t>
            </a:r>
            <a:r>
              <a:rPr lang="sv-SE" dirty="0"/>
              <a:t> </a:t>
            </a:r>
            <a:r>
              <a:rPr lang="sv-SE" dirty="0" err="1"/>
              <a:t>enim</a:t>
            </a:r>
            <a:r>
              <a:rPr lang="sv-SE" dirty="0"/>
              <a:t> ante </a:t>
            </a:r>
            <a:r>
              <a:rPr lang="sv-SE" dirty="0" err="1"/>
              <a:t>quis</a:t>
            </a:r>
            <a:r>
              <a:rPr lang="sv-SE" dirty="0"/>
              <a:t> </a:t>
            </a:r>
            <a:r>
              <a:rPr lang="sv-SE" dirty="0" err="1"/>
              <a:t>odio</a:t>
            </a:r>
            <a:r>
              <a:rPr lang="sv-SE" dirty="0"/>
              <a:t>. </a:t>
            </a:r>
          </a:p>
        </p:txBody>
      </p:sp>
      <p:sp>
        <p:nvSpPr>
          <p:cNvPr id="5" name="Platshållare för text 8">
            <a:extLst>
              <a:ext uri="{FF2B5EF4-FFF2-40B4-BE49-F238E27FC236}">
                <a16:creationId xmlns:a16="http://schemas.microsoft.com/office/drawing/2014/main" id="{4DF49371-9563-9963-7ECF-89C1DA06E5FF}"/>
              </a:ext>
            </a:extLst>
          </p:cNvPr>
          <p:cNvSpPr>
            <a:spLocks noGrp="1"/>
          </p:cNvSpPr>
          <p:nvPr>
            <p:ph type="body" sz="quarter" idx="12" hasCustomPrompt="1"/>
          </p:nvPr>
        </p:nvSpPr>
        <p:spPr>
          <a:xfrm>
            <a:off x="1256898" y="1113938"/>
            <a:ext cx="4839102" cy="663347"/>
          </a:xfrm>
          <a:prstGeom prst="rect">
            <a:avLst/>
          </a:prstGeom>
        </p:spPr>
        <p:txBody>
          <a:bodyPr/>
          <a:lstStyle>
            <a:lvl1pPr marL="0" indent="0">
              <a:buFontTx/>
              <a:buNone/>
              <a:defRPr sz="3000" b="1" i="0">
                <a:latin typeface="Aptos Display" panose="020B0004020202020204" pitchFamily="34" charset="0"/>
                <a:cs typeface="Calibri" panose="020F0502020204030204" pitchFamily="34" charset="0"/>
              </a:defRPr>
            </a:lvl1pPr>
            <a:lvl2pPr marL="457200" indent="0">
              <a:buFontTx/>
              <a:buNone/>
              <a:defRPr>
                <a:latin typeface="Calibri" panose="020F0502020204030204" pitchFamily="34" charset="0"/>
                <a:cs typeface="Calibri" panose="020F0502020204030204" pitchFamily="34" charset="0"/>
              </a:defRPr>
            </a:lvl2pPr>
            <a:lvl3pPr marL="914400" indent="0">
              <a:buFontTx/>
              <a:buNone/>
              <a:defRPr>
                <a:latin typeface="Calibri" panose="020F0502020204030204" pitchFamily="34" charset="0"/>
                <a:cs typeface="Calibri" panose="020F0502020204030204" pitchFamily="34" charset="0"/>
              </a:defRPr>
            </a:lvl3pPr>
            <a:lvl4pPr marL="1371600" indent="0">
              <a:buFontTx/>
              <a:buNone/>
              <a:defRPr>
                <a:latin typeface="Calibri" panose="020F0502020204030204" pitchFamily="34" charset="0"/>
                <a:cs typeface="Calibri" panose="020F0502020204030204" pitchFamily="34" charset="0"/>
              </a:defRPr>
            </a:lvl4pPr>
            <a:lvl5pPr marL="1828800" indent="0">
              <a:buFontTx/>
              <a:buNone/>
              <a:defRPr>
                <a:latin typeface="Calibri" panose="020F0502020204030204" pitchFamily="34" charset="0"/>
                <a:cs typeface="Calibri" panose="020F0502020204030204" pitchFamily="34" charset="0"/>
              </a:defRPr>
            </a:lvl5pPr>
          </a:lstStyle>
          <a:p>
            <a:pPr lvl="0"/>
            <a:r>
              <a:rPr lang="sv-SE" dirty="0"/>
              <a:t>Skriv rubrik här</a:t>
            </a:r>
          </a:p>
        </p:txBody>
      </p:sp>
      <p:sp>
        <p:nvSpPr>
          <p:cNvPr id="6" name="Platshållare för bild 2">
            <a:extLst>
              <a:ext uri="{FF2B5EF4-FFF2-40B4-BE49-F238E27FC236}">
                <a16:creationId xmlns:a16="http://schemas.microsoft.com/office/drawing/2014/main" id="{2118E9B0-7D51-F6D9-2BA1-D0B629069DF8}"/>
              </a:ext>
            </a:extLst>
          </p:cNvPr>
          <p:cNvSpPr>
            <a:spLocks noGrp="1"/>
          </p:cNvSpPr>
          <p:nvPr>
            <p:ph type="pic" sz="quarter" idx="13"/>
          </p:nvPr>
        </p:nvSpPr>
        <p:spPr>
          <a:xfrm>
            <a:off x="7098348" y="356461"/>
            <a:ext cx="4748211" cy="5780868"/>
          </a:xfrm>
          <a:prstGeom prst="rect">
            <a:avLst/>
          </a:prstGeom>
        </p:spPr>
        <p:txBody>
          <a:bodyPr/>
          <a:lstStyle/>
          <a:p>
            <a:endParaRPr lang="sv-SE"/>
          </a:p>
        </p:txBody>
      </p:sp>
    </p:spTree>
    <p:extLst>
      <p:ext uri="{BB962C8B-B14F-4D97-AF65-F5344CB8AC3E}">
        <p14:creationId xmlns:p14="http://schemas.microsoft.com/office/powerpoint/2010/main" val="31132067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Gemenskap">
    <p:bg>
      <p:bgPr>
        <a:solidFill>
          <a:srgbClr val="F8572A"/>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B48D617-C138-86F9-6985-A9B5105C6D77}"/>
              </a:ext>
            </a:extLst>
          </p:cNvPr>
          <p:cNvPicPr>
            <a:picLocks noChangeAspect="1"/>
          </p:cNvPicPr>
          <p:nvPr userDrawn="1"/>
        </p:nvPicPr>
        <p:blipFill>
          <a:blip r:embed="rId2"/>
          <a:srcRect/>
          <a:stretch/>
        </p:blipFill>
        <p:spPr>
          <a:xfrm>
            <a:off x="5394961" y="-2682290"/>
            <a:ext cx="6797039" cy="9540290"/>
          </a:xfrm>
          <a:prstGeom prst="rect">
            <a:avLst/>
          </a:prstGeom>
        </p:spPr>
      </p:pic>
      <p:sp>
        <p:nvSpPr>
          <p:cNvPr id="10" name="Platshållare för text 9">
            <a:extLst>
              <a:ext uri="{FF2B5EF4-FFF2-40B4-BE49-F238E27FC236}">
                <a16:creationId xmlns:a16="http://schemas.microsoft.com/office/drawing/2014/main" id="{127A56FB-90E5-3C8D-AE4B-D7B35F7706D1}"/>
              </a:ext>
            </a:extLst>
          </p:cNvPr>
          <p:cNvSpPr>
            <a:spLocks noGrp="1"/>
          </p:cNvSpPr>
          <p:nvPr>
            <p:ph type="body" sz="quarter" idx="10" hasCustomPrompt="1"/>
          </p:nvPr>
        </p:nvSpPr>
        <p:spPr>
          <a:xfrm>
            <a:off x="1209040" y="2439035"/>
            <a:ext cx="6797039" cy="669925"/>
          </a:xfrm>
          <a:prstGeom prst="rect">
            <a:avLst/>
          </a:prstGeom>
        </p:spPr>
        <p:txBody>
          <a:bodyPr/>
          <a:lstStyle>
            <a:lvl1pPr marL="0" indent="0" algn="l">
              <a:buFontTx/>
              <a:buNone/>
              <a:defRPr sz="4400" b="1" i="0">
                <a:solidFill>
                  <a:schemeClr val="bg1"/>
                </a:solidFill>
                <a:latin typeface="Aptos Display" panose="020B0004020202020204" pitchFamily="34" charset="0"/>
              </a:defRPr>
            </a:lvl1pPr>
          </a:lstStyle>
          <a:p>
            <a:pPr lvl="0"/>
            <a:r>
              <a:rPr lang="sv-SE" dirty="0"/>
              <a:t>Skriv rubrik här</a:t>
            </a:r>
          </a:p>
        </p:txBody>
      </p:sp>
      <p:sp>
        <p:nvSpPr>
          <p:cNvPr id="2" name="Platshållare för text 9">
            <a:extLst>
              <a:ext uri="{FF2B5EF4-FFF2-40B4-BE49-F238E27FC236}">
                <a16:creationId xmlns:a16="http://schemas.microsoft.com/office/drawing/2014/main" id="{9D3CC429-0C13-C88F-2AF1-618A9B26DF7A}"/>
              </a:ext>
            </a:extLst>
          </p:cNvPr>
          <p:cNvSpPr>
            <a:spLocks noGrp="1"/>
          </p:cNvSpPr>
          <p:nvPr>
            <p:ph type="body" sz="quarter" idx="11" hasCustomPrompt="1"/>
          </p:nvPr>
        </p:nvSpPr>
        <p:spPr>
          <a:xfrm>
            <a:off x="1209040" y="3292475"/>
            <a:ext cx="6797039" cy="1079828"/>
          </a:xfrm>
          <a:prstGeom prst="rect">
            <a:avLst/>
          </a:prstGeom>
        </p:spPr>
        <p:txBody>
          <a:bodyPr/>
          <a:lstStyle>
            <a:lvl1pPr marL="0" indent="0" algn="l">
              <a:buFontTx/>
              <a:buNone/>
              <a:defRPr sz="2400" b="0" i="0">
                <a:solidFill>
                  <a:schemeClr val="bg1"/>
                </a:solidFill>
                <a:latin typeface="Aptos Display" panose="020B0004020202020204" pitchFamily="34" charset="0"/>
              </a:defRPr>
            </a:lvl1pPr>
          </a:lstStyle>
          <a:p>
            <a:pPr lvl="0"/>
            <a:r>
              <a:rPr lang="sv-SE" dirty="0"/>
              <a:t>Skriv underrubrik här</a:t>
            </a:r>
          </a:p>
        </p:txBody>
      </p:sp>
      <p:pic>
        <p:nvPicPr>
          <p:cNvPr id="11" name="Bildobjekt 10" descr="En bild som visar Teckensnitt, Grafik, grafisk design, text&#10;&#10;AI-genererat innehåll kan vara felaktigt.">
            <a:extLst>
              <a:ext uri="{FF2B5EF4-FFF2-40B4-BE49-F238E27FC236}">
                <a16:creationId xmlns:a16="http://schemas.microsoft.com/office/drawing/2014/main" id="{F2FDBEE8-8F3E-6834-4BBB-9E99B75BFCB2}"/>
              </a:ext>
            </a:extLst>
          </p:cNvPr>
          <p:cNvPicPr>
            <a:picLocks noChangeAspect="1"/>
          </p:cNvPicPr>
          <p:nvPr userDrawn="1"/>
        </p:nvPicPr>
        <p:blipFill>
          <a:blip r:embed="rId3"/>
          <a:stretch>
            <a:fillRect/>
          </a:stretch>
        </p:blipFill>
        <p:spPr>
          <a:xfrm>
            <a:off x="8662756" y="535192"/>
            <a:ext cx="3144663" cy="431348"/>
          </a:xfrm>
          <a:prstGeom prst="rect">
            <a:avLst/>
          </a:prstGeom>
        </p:spPr>
      </p:pic>
    </p:spTree>
    <p:extLst>
      <p:ext uri="{BB962C8B-B14F-4D97-AF65-F5344CB8AC3E}">
        <p14:creationId xmlns:p14="http://schemas.microsoft.com/office/powerpoint/2010/main" val="485476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bg>
      <p:bgPr>
        <a:solidFill>
          <a:srgbClr val="F8572A"/>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6B6132A-D229-C600-D30A-0F5A299473D5}"/>
              </a:ext>
            </a:extLst>
          </p:cNvPr>
          <p:cNvPicPr>
            <a:picLocks noChangeAspect="1"/>
          </p:cNvPicPr>
          <p:nvPr userDrawn="1"/>
        </p:nvPicPr>
        <p:blipFill>
          <a:blip r:embed="rId2"/>
          <a:srcRect/>
          <a:stretch/>
        </p:blipFill>
        <p:spPr>
          <a:xfrm>
            <a:off x="3554063" y="3078524"/>
            <a:ext cx="5039071" cy="691200"/>
          </a:xfrm>
          <a:prstGeom prst="rect">
            <a:avLst/>
          </a:prstGeom>
        </p:spPr>
      </p:pic>
    </p:spTree>
    <p:extLst>
      <p:ext uri="{BB962C8B-B14F-4D97-AF65-F5344CB8AC3E}">
        <p14:creationId xmlns:p14="http://schemas.microsoft.com/office/powerpoint/2010/main" val="17544790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p:bg>
      <p:bgPr>
        <a:solidFill>
          <a:srgbClr val="FEEFEB"/>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22EC69F-04D7-8219-5091-50FDC392A74F}"/>
              </a:ext>
            </a:extLst>
          </p:cNvPr>
          <p:cNvPicPr>
            <a:picLocks noChangeAspect="1"/>
          </p:cNvPicPr>
          <p:nvPr userDrawn="1"/>
        </p:nvPicPr>
        <p:blipFill>
          <a:blip r:embed="rId2"/>
          <a:srcRect/>
          <a:stretch/>
        </p:blipFill>
        <p:spPr>
          <a:xfrm>
            <a:off x="3660272" y="3176448"/>
            <a:ext cx="4871455" cy="505104"/>
          </a:xfrm>
          <a:prstGeom prst="rect">
            <a:avLst/>
          </a:prstGeom>
        </p:spPr>
      </p:pic>
    </p:spTree>
    <p:extLst>
      <p:ext uri="{BB962C8B-B14F-4D97-AF65-F5344CB8AC3E}">
        <p14:creationId xmlns:p14="http://schemas.microsoft.com/office/powerpoint/2010/main" val="3215060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0D7B1840-6540-7AA1-2787-788E38E3F697}"/>
              </a:ext>
            </a:extLst>
          </p:cNvPr>
          <p:cNvSpPr>
            <a:spLocks noGrp="1"/>
          </p:cNvSpPr>
          <p:nvPr>
            <p:ph type="body" sz="quarter" idx="11" hasCustomPrompt="1"/>
          </p:nvPr>
        </p:nvSpPr>
        <p:spPr>
          <a:xfrm>
            <a:off x="862903" y="1780520"/>
            <a:ext cx="4251538" cy="3004910"/>
          </a:xfrm>
          <a:prstGeom prst="rect">
            <a:avLst/>
          </a:prstGeom>
        </p:spPr>
        <p:txBody>
          <a:bodyPr/>
          <a:lstStyle>
            <a:lvl1pPr marL="0" indent="0">
              <a:buFontTx/>
              <a:buNone/>
              <a:defRPr sz="1800" b="0" i="0">
                <a:latin typeface="Aptos Light" panose="020B0004020202020204" pitchFamily="34" charset="0"/>
                <a:cs typeface="Calibri" panose="020F0502020204030204" pitchFamily="34" charset="0"/>
              </a:defRPr>
            </a:lvl1pPr>
            <a:lvl2pPr marL="457200" indent="0">
              <a:buFontTx/>
              <a:buNone/>
              <a:defRPr>
                <a:latin typeface="Calibri" panose="020F0502020204030204" pitchFamily="34" charset="0"/>
                <a:cs typeface="Calibri" panose="020F0502020204030204" pitchFamily="34" charset="0"/>
              </a:defRPr>
            </a:lvl2pPr>
            <a:lvl3pPr marL="914400" indent="0">
              <a:buFontTx/>
              <a:buNone/>
              <a:defRPr>
                <a:latin typeface="Calibri" panose="020F0502020204030204" pitchFamily="34" charset="0"/>
                <a:cs typeface="Calibri" panose="020F0502020204030204" pitchFamily="34" charset="0"/>
              </a:defRPr>
            </a:lvl3pPr>
            <a:lvl4pPr marL="1371600" indent="0">
              <a:buFontTx/>
              <a:buNone/>
              <a:defRPr>
                <a:latin typeface="Calibri" panose="020F0502020204030204" pitchFamily="34" charset="0"/>
                <a:cs typeface="Calibri" panose="020F0502020204030204" pitchFamily="34" charset="0"/>
              </a:defRPr>
            </a:lvl4pPr>
            <a:lvl5pPr marL="1828800" indent="0">
              <a:buFontTx/>
              <a:buNone/>
              <a:defRPr>
                <a:latin typeface="Calibri" panose="020F0502020204030204" pitchFamily="34" charset="0"/>
                <a:cs typeface="Calibri" panose="020F0502020204030204" pitchFamily="34" charset="0"/>
              </a:defRPr>
            </a:lvl5pPr>
          </a:lstStyle>
          <a:p>
            <a:pPr lvl="0"/>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a:t>
            </a:r>
            <a:r>
              <a:rPr lang="sv-SE" dirty="0" err="1"/>
              <a:t>Suspendisse</a:t>
            </a:r>
            <a:r>
              <a:rPr lang="sv-SE" dirty="0"/>
              <a:t> vitae </a:t>
            </a:r>
            <a:r>
              <a:rPr lang="sv-SE" dirty="0" err="1"/>
              <a:t>arcu</a:t>
            </a:r>
            <a:r>
              <a:rPr lang="sv-SE" dirty="0"/>
              <a:t> id est </a:t>
            </a:r>
            <a:r>
              <a:rPr lang="sv-SE" dirty="0" err="1"/>
              <a:t>malesuada</a:t>
            </a:r>
            <a:r>
              <a:rPr lang="sv-SE" dirty="0"/>
              <a:t> </a:t>
            </a:r>
            <a:r>
              <a:rPr lang="sv-SE" dirty="0" err="1"/>
              <a:t>dignissim</a:t>
            </a:r>
            <a:r>
              <a:rPr lang="sv-SE" dirty="0"/>
              <a:t>. </a:t>
            </a:r>
            <a:r>
              <a:rPr lang="sv-SE" dirty="0" err="1"/>
              <a:t>Proin</a:t>
            </a:r>
            <a:r>
              <a:rPr lang="sv-SE" dirty="0"/>
              <a:t> </a:t>
            </a:r>
            <a:r>
              <a:rPr lang="sv-SE" dirty="0" err="1"/>
              <a:t>fringilla</a:t>
            </a:r>
            <a:r>
              <a:rPr lang="sv-SE" dirty="0"/>
              <a:t>, </a:t>
            </a:r>
            <a:r>
              <a:rPr lang="sv-SE" dirty="0" err="1"/>
              <a:t>odio</a:t>
            </a:r>
            <a:r>
              <a:rPr lang="sv-SE" dirty="0"/>
              <a:t> </a:t>
            </a:r>
            <a:r>
              <a:rPr lang="sv-SE" dirty="0" err="1"/>
              <a:t>hendrerit</a:t>
            </a:r>
            <a:r>
              <a:rPr lang="sv-SE" dirty="0"/>
              <a:t> </a:t>
            </a:r>
            <a:r>
              <a:rPr lang="sv-SE" dirty="0" err="1"/>
              <a:t>imperdiet</a:t>
            </a:r>
            <a:r>
              <a:rPr lang="sv-SE" dirty="0"/>
              <a:t> </a:t>
            </a:r>
            <a:r>
              <a:rPr lang="sv-SE" dirty="0" err="1"/>
              <a:t>commodo</a:t>
            </a:r>
            <a:r>
              <a:rPr lang="sv-SE" dirty="0"/>
              <a:t>, </a:t>
            </a:r>
            <a:r>
              <a:rPr lang="sv-SE" dirty="0" err="1"/>
              <a:t>enim</a:t>
            </a:r>
            <a:r>
              <a:rPr lang="sv-SE" dirty="0"/>
              <a:t> </a:t>
            </a:r>
            <a:r>
              <a:rPr lang="sv-SE" dirty="0" err="1"/>
              <a:t>turpis</a:t>
            </a:r>
            <a:r>
              <a:rPr lang="sv-SE" dirty="0"/>
              <a:t> </a:t>
            </a:r>
            <a:r>
              <a:rPr lang="sv-SE" dirty="0" err="1"/>
              <a:t>mollis</a:t>
            </a:r>
            <a:r>
              <a:rPr lang="sv-SE" dirty="0"/>
              <a:t> </a:t>
            </a:r>
            <a:r>
              <a:rPr lang="sv-SE" dirty="0" err="1"/>
              <a:t>augue</a:t>
            </a:r>
            <a:r>
              <a:rPr lang="sv-SE" dirty="0"/>
              <a:t>, in </a:t>
            </a:r>
            <a:r>
              <a:rPr lang="sv-SE" dirty="0" err="1"/>
              <a:t>dignissim</a:t>
            </a:r>
            <a:r>
              <a:rPr lang="sv-SE" dirty="0"/>
              <a:t> </a:t>
            </a:r>
            <a:r>
              <a:rPr lang="sv-SE" dirty="0" err="1"/>
              <a:t>enim</a:t>
            </a:r>
            <a:r>
              <a:rPr lang="sv-SE" dirty="0"/>
              <a:t> ante </a:t>
            </a:r>
            <a:r>
              <a:rPr lang="sv-SE" dirty="0" err="1"/>
              <a:t>quis</a:t>
            </a:r>
            <a:r>
              <a:rPr lang="sv-SE" dirty="0"/>
              <a:t> </a:t>
            </a:r>
            <a:r>
              <a:rPr lang="sv-SE" dirty="0" err="1"/>
              <a:t>odio</a:t>
            </a:r>
            <a:r>
              <a:rPr lang="sv-SE" dirty="0"/>
              <a:t>. </a:t>
            </a:r>
          </a:p>
        </p:txBody>
      </p:sp>
      <p:sp>
        <p:nvSpPr>
          <p:cNvPr id="10" name="Platshållare för text 8">
            <a:extLst>
              <a:ext uri="{FF2B5EF4-FFF2-40B4-BE49-F238E27FC236}">
                <a16:creationId xmlns:a16="http://schemas.microsoft.com/office/drawing/2014/main" id="{2D695D11-21C4-A362-54C8-7413E05C97D9}"/>
              </a:ext>
            </a:extLst>
          </p:cNvPr>
          <p:cNvSpPr>
            <a:spLocks noGrp="1"/>
          </p:cNvSpPr>
          <p:nvPr>
            <p:ph type="body" sz="quarter" idx="12" hasCustomPrompt="1"/>
          </p:nvPr>
        </p:nvSpPr>
        <p:spPr>
          <a:xfrm>
            <a:off x="862902" y="1117173"/>
            <a:ext cx="4748210" cy="663347"/>
          </a:xfrm>
          <a:prstGeom prst="rect">
            <a:avLst/>
          </a:prstGeom>
        </p:spPr>
        <p:txBody>
          <a:bodyPr/>
          <a:lstStyle>
            <a:lvl1pPr marL="0" indent="0">
              <a:buFontTx/>
              <a:buNone/>
              <a:defRPr sz="3000" b="1" i="0">
                <a:latin typeface="Aptos Display" panose="020B0004020202020204" pitchFamily="34" charset="0"/>
                <a:cs typeface="Calibri" panose="020F0502020204030204" pitchFamily="34" charset="0"/>
              </a:defRPr>
            </a:lvl1pPr>
            <a:lvl2pPr marL="457200" indent="0">
              <a:buFontTx/>
              <a:buNone/>
              <a:defRPr>
                <a:latin typeface="Calibri" panose="020F0502020204030204" pitchFamily="34" charset="0"/>
                <a:cs typeface="Calibri" panose="020F0502020204030204" pitchFamily="34" charset="0"/>
              </a:defRPr>
            </a:lvl2pPr>
            <a:lvl3pPr marL="914400" indent="0">
              <a:buFontTx/>
              <a:buNone/>
              <a:defRPr>
                <a:latin typeface="Calibri" panose="020F0502020204030204" pitchFamily="34" charset="0"/>
                <a:cs typeface="Calibri" panose="020F0502020204030204" pitchFamily="34" charset="0"/>
              </a:defRPr>
            </a:lvl3pPr>
            <a:lvl4pPr marL="1371600" indent="0">
              <a:buFontTx/>
              <a:buNone/>
              <a:defRPr>
                <a:latin typeface="Calibri" panose="020F0502020204030204" pitchFamily="34" charset="0"/>
                <a:cs typeface="Calibri" panose="020F0502020204030204" pitchFamily="34" charset="0"/>
              </a:defRPr>
            </a:lvl4pPr>
            <a:lvl5pPr marL="1828800" indent="0">
              <a:buFontTx/>
              <a:buNone/>
              <a:defRPr>
                <a:latin typeface="Calibri" panose="020F0502020204030204" pitchFamily="34" charset="0"/>
                <a:cs typeface="Calibri" panose="020F0502020204030204" pitchFamily="34" charset="0"/>
              </a:defRPr>
            </a:lvl5pPr>
          </a:lstStyle>
          <a:p>
            <a:pPr lvl="0"/>
            <a:r>
              <a:rPr lang="sv-SE" dirty="0"/>
              <a:t>Skriv rubrik här</a:t>
            </a:r>
          </a:p>
        </p:txBody>
      </p:sp>
      <p:sp>
        <p:nvSpPr>
          <p:cNvPr id="7" name="Platshållare för bild 2">
            <a:extLst>
              <a:ext uri="{FF2B5EF4-FFF2-40B4-BE49-F238E27FC236}">
                <a16:creationId xmlns:a16="http://schemas.microsoft.com/office/drawing/2014/main" id="{DB24E9EC-FA09-185B-9F9A-231406BB66DE}"/>
              </a:ext>
            </a:extLst>
          </p:cNvPr>
          <p:cNvSpPr>
            <a:spLocks noGrp="1"/>
          </p:cNvSpPr>
          <p:nvPr>
            <p:ph type="pic" sz="quarter" idx="13"/>
          </p:nvPr>
        </p:nvSpPr>
        <p:spPr>
          <a:xfrm>
            <a:off x="6096000" y="356461"/>
            <a:ext cx="5750559" cy="5780868"/>
          </a:xfrm>
          <a:prstGeom prst="rect">
            <a:avLst/>
          </a:prstGeom>
        </p:spPr>
        <p:txBody>
          <a:bodyPr/>
          <a:lstStyle/>
          <a:p>
            <a:endParaRPr lang="sv-SE"/>
          </a:p>
        </p:txBody>
      </p:sp>
    </p:spTree>
    <p:extLst>
      <p:ext uri="{BB962C8B-B14F-4D97-AF65-F5344CB8AC3E}">
        <p14:creationId xmlns:p14="http://schemas.microsoft.com/office/powerpoint/2010/main" val="16423162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nktlista + bi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0D7B1840-6540-7AA1-2787-788E38E3F697}"/>
              </a:ext>
            </a:extLst>
          </p:cNvPr>
          <p:cNvSpPr>
            <a:spLocks noGrp="1"/>
          </p:cNvSpPr>
          <p:nvPr>
            <p:ph type="body" sz="quarter" idx="11" hasCustomPrompt="1"/>
          </p:nvPr>
        </p:nvSpPr>
        <p:spPr>
          <a:xfrm>
            <a:off x="864000" y="1780521"/>
            <a:ext cx="4748211" cy="300491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Aptos Light" panose="020B0004020202020204" pitchFamily="34" charset="0"/>
                <a:cs typeface="Calibri" panose="020F0502020204030204" pitchFamily="34" charset="0"/>
              </a:defRPr>
            </a:lvl1pPr>
            <a:lvl2pPr marL="457200" indent="0">
              <a:buFontTx/>
              <a:buNone/>
              <a:defRPr>
                <a:latin typeface="Calibri" panose="020F0502020204030204" pitchFamily="34" charset="0"/>
                <a:cs typeface="Calibri" panose="020F0502020204030204" pitchFamily="34" charset="0"/>
              </a:defRPr>
            </a:lvl2pPr>
            <a:lvl3pPr marL="914400" indent="0">
              <a:buFontTx/>
              <a:buNone/>
              <a:defRPr>
                <a:latin typeface="Calibri" panose="020F0502020204030204" pitchFamily="34" charset="0"/>
                <a:cs typeface="Calibri" panose="020F0502020204030204" pitchFamily="34" charset="0"/>
              </a:defRPr>
            </a:lvl3pPr>
            <a:lvl4pPr marL="1371600" indent="0">
              <a:buFontTx/>
              <a:buNone/>
              <a:defRPr>
                <a:latin typeface="Calibri" panose="020F0502020204030204" pitchFamily="34" charset="0"/>
                <a:cs typeface="Calibri" panose="020F0502020204030204" pitchFamily="34" charset="0"/>
              </a:defRPr>
            </a:lvl4pPr>
            <a:lvl5pPr marL="1828800" indent="0">
              <a:buFontTx/>
              <a:buNone/>
              <a:defRPr>
                <a:latin typeface="Calibri" panose="020F0502020204030204" pitchFamily="34" charset="0"/>
                <a:cs typeface="Calibri" panose="020F0502020204030204" pitchFamily="34" charset="0"/>
              </a:defRPr>
            </a:lvl5pPr>
          </a:lstStyle>
          <a:p>
            <a:pPr lvl="0"/>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a:t>
            </a:r>
            <a:r>
              <a:rPr lang="sv-SE" dirty="0" err="1"/>
              <a:t>Suspendisse</a:t>
            </a:r>
            <a:r>
              <a:rPr lang="sv-SE" dirty="0"/>
              <a:t> vitae </a:t>
            </a:r>
            <a:r>
              <a:rPr lang="sv-SE" dirty="0" err="1"/>
              <a:t>arcu</a:t>
            </a:r>
            <a:r>
              <a:rPr lang="sv-SE" dirty="0"/>
              <a:t> id est.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a:t>
            </a:r>
            <a:r>
              <a:rPr lang="sv-SE" dirty="0" err="1"/>
              <a:t>Suspendisse</a:t>
            </a:r>
            <a:r>
              <a:rPr lang="sv-SE" dirty="0"/>
              <a:t> vitae </a:t>
            </a:r>
            <a:r>
              <a:rPr lang="sv-SE" dirty="0" err="1"/>
              <a:t>arcu</a:t>
            </a:r>
            <a:r>
              <a:rPr lang="sv-SE" dirty="0"/>
              <a:t> id est.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a:t>
            </a:r>
            <a:r>
              <a:rPr lang="sv-SE" dirty="0" err="1"/>
              <a:t>Suspendisse</a:t>
            </a:r>
            <a:r>
              <a:rPr lang="sv-SE" dirty="0"/>
              <a:t> vitae </a:t>
            </a:r>
            <a:r>
              <a:rPr lang="sv-SE" dirty="0" err="1"/>
              <a:t>arcu</a:t>
            </a:r>
            <a:r>
              <a:rPr lang="sv-SE" dirty="0"/>
              <a:t> id est.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a:t>
            </a:r>
            <a:r>
              <a:rPr lang="sv-SE" dirty="0" err="1"/>
              <a:t>Suspendisse</a:t>
            </a:r>
            <a:r>
              <a:rPr lang="sv-SE" dirty="0"/>
              <a:t> vitae </a:t>
            </a:r>
            <a:r>
              <a:rPr lang="sv-SE" dirty="0" err="1"/>
              <a:t>arcu</a:t>
            </a:r>
            <a:r>
              <a:rPr lang="sv-SE" dirty="0"/>
              <a:t> id est.</a:t>
            </a:r>
          </a:p>
          <a:p>
            <a:pPr lvl="0"/>
            <a:endParaRPr lang="sv-SE" dirty="0"/>
          </a:p>
        </p:txBody>
      </p:sp>
      <p:sp>
        <p:nvSpPr>
          <p:cNvPr id="10" name="Platshållare för text 8">
            <a:extLst>
              <a:ext uri="{FF2B5EF4-FFF2-40B4-BE49-F238E27FC236}">
                <a16:creationId xmlns:a16="http://schemas.microsoft.com/office/drawing/2014/main" id="{2D695D11-21C4-A362-54C8-7413E05C97D9}"/>
              </a:ext>
            </a:extLst>
          </p:cNvPr>
          <p:cNvSpPr>
            <a:spLocks noGrp="1"/>
          </p:cNvSpPr>
          <p:nvPr>
            <p:ph type="body" sz="quarter" idx="12" hasCustomPrompt="1"/>
          </p:nvPr>
        </p:nvSpPr>
        <p:spPr>
          <a:xfrm>
            <a:off x="864000" y="1117174"/>
            <a:ext cx="4748210" cy="663347"/>
          </a:xfrm>
          <a:prstGeom prst="rect">
            <a:avLst/>
          </a:prstGeom>
        </p:spPr>
        <p:txBody>
          <a:bodyPr/>
          <a:lstStyle>
            <a:lvl1pPr marL="0" indent="0">
              <a:buFontTx/>
              <a:buNone/>
              <a:defRPr sz="3000" b="1" i="0">
                <a:latin typeface="Aptos Display" panose="020B0004020202020204" pitchFamily="34" charset="0"/>
                <a:cs typeface="Calibri" panose="020F0502020204030204" pitchFamily="34" charset="0"/>
              </a:defRPr>
            </a:lvl1pPr>
            <a:lvl2pPr marL="457200" indent="0">
              <a:buFontTx/>
              <a:buNone/>
              <a:defRPr>
                <a:latin typeface="Calibri" panose="020F0502020204030204" pitchFamily="34" charset="0"/>
                <a:cs typeface="Calibri" panose="020F0502020204030204" pitchFamily="34" charset="0"/>
              </a:defRPr>
            </a:lvl2pPr>
            <a:lvl3pPr marL="914400" indent="0">
              <a:buFontTx/>
              <a:buNone/>
              <a:defRPr>
                <a:latin typeface="Calibri" panose="020F0502020204030204" pitchFamily="34" charset="0"/>
                <a:cs typeface="Calibri" panose="020F0502020204030204" pitchFamily="34" charset="0"/>
              </a:defRPr>
            </a:lvl3pPr>
            <a:lvl4pPr marL="1371600" indent="0">
              <a:buFontTx/>
              <a:buNone/>
              <a:defRPr>
                <a:latin typeface="Calibri" panose="020F0502020204030204" pitchFamily="34" charset="0"/>
                <a:cs typeface="Calibri" panose="020F0502020204030204" pitchFamily="34" charset="0"/>
              </a:defRPr>
            </a:lvl4pPr>
            <a:lvl5pPr marL="1828800" indent="0">
              <a:buFontTx/>
              <a:buNone/>
              <a:defRPr>
                <a:latin typeface="Calibri" panose="020F0502020204030204" pitchFamily="34" charset="0"/>
                <a:cs typeface="Calibri" panose="020F0502020204030204" pitchFamily="34" charset="0"/>
              </a:defRPr>
            </a:lvl5pPr>
          </a:lstStyle>
          <a:p>
            <a:pPr lvl="0"/>
            <a:r>
              <a:rPr lang="sv-SE" dirty="0"/>
              <a:t>Skriv rubrik här</a:t>
            </a:r>
          </a:p>
        </p:txBody>
      </p:sp>
      <p:sp>
        <p:nvSpPr>
          <p:cNvPr id="2" name="Platshållare för bild 2">
            <a:extLst>
              <a:ext uri="{FF2B5EF4-FFF2-40B4-BE49-F238E27FC236}">
                <a16:creationId xmlns:a16="http://schemas.microsoft.com/office/drawing/2014/main" id="{664FE4A0-EB3C-A3CC-AB1E-85ECB77B9A42}"/>
              </a:ext>
            </a:extLst>
          </p:cNvPr>
          <p:cNvSpPr>
            <a:spLocks noGrp="1"/>
          </p:cNvSpPr>
          <p:nvPr>
            <p:ph type="pic" sz="quarter" idx="13"/>
          </p:nvPr>
        </p:nvSpPr>
        <p:spPr>
          <a:xfrm>
            <a:off x="6096000" y="356461"/>
            <a:ext cx="5750559" cy="5780868"/>
          </a:xfrm>
          <a:prstGeom prst="rect">
            <a:avLst/>
          </a:prstGeom>
        </p:spPr>
        <p:txBody>
          <a:bodyPr/>
          <a:lstStyle/>
          <a:p>
            <a:endParaRPr lang="sv-SE"/>
          </a:p>
        </p:txBody>
      </p:sp>
    </p:spTree>
    <p:extLst>
      <p:ext uri="{BB962C8B-B14F-4D97-AF65-F5344CB8AC3E}">
        <p14:creationId xmlns:p14="http://schemas.microsoft.com/office/powerpoint/2010/main" val="264822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0" name="Platshållare för text 8">
            <a:extLst>
              <a:ext uri="{FF2B5EF4-FFF2-40B4-BE49-F238E27FC236}">
                <a16:creationId xmlns:a16="http://schemas.microsoft.com/office/drawing/2014/main" id="{CA99A8AC-A526-DE32-22B6-C2A1F7807D79}"/>
              </a:ext>
            </a:extLst>
          </p:cNvPr>
          <p:cNvSpPr>
            <a:spLocks noGrp="1"/>
          </p:cNvSpPr>
          <p:nvPr>
            <p:ph type="body" sz="quarter" idx="11" hasCustomPrompt="1"/>
          </p:nvPr>
        </p:nvSpPr>
        <p:spPr>
          <a:xfrm>
            <a:off x="1256898" y="1778174"/>
            <a:ext cx="4748211" cy="300491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b="0" i="0">
                <a:latin typeface="Aptos Light" panose="020B0004020202020204" pitchFamily="34" charset="0"/>
                <a:cs typeface="Calibri" panose="020F0502020204030204" pitchFamily="34" charset="0"/>
              </a:defRPr>
            </a:lvl1pPr>
            <a:lvl2pPr marL="457200" indent="0">
              <a:buFontTx/>
              <a:buNone/>
              <a:defRPr>
                <a:latin typeface="Calibri" panose="020F0502020204030204" pitchFamily="34" charset="0"/>
                <a:cs typeface="Calibri" panose="020F0502020204030204" pitchFamily="34" charset="0"/>
              </a:defRPr>
            </a:lvl2pPr>
            <a:lvl3pPr marL="914400" indent="0">
              <a:buFontTx/>
              <a:buNone/>
              <a:defRPr>
                <a:latin typeface="Calibri" panose="020F0502020204030204" pitchFamily="34" charset="0"/>
                <a:cs typeface="Calibri" panose="020F0502020204030204" pitchFamily="34" charset="0"/>
              </a:defRPr>
            </a:lvl3pPr>
            <a:lvl4pPr marL="1371600" indent="0">
              <a:buFontTx/>
              <a:buNone/>
              <a:defRPr>
                <a:latin typeface="Calibri" panose="020F0502020204030204" pitchFamily="34" charset="0"/>
                <a:cs typeface="Calibri" panose="020F0502020204030204" pitchFamily="34" charset="0"/>
              </a:defRPr>
            </a:lvl4pPr>
            <a:lvl5pPr marL="1828800" indent="0">
              <a:buFontTx/>
              <a:buNone/>
              <a:defRPr>
                <a:latin typeface="Calibri" panose="020F0502020204030204" pitchFamily="34" charset="0"/>
                <a:cs typeface="Calibri" panose="020F0502020204030204" pitchFamily="34" charset="0"/>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a:t>
            </a:r>
            <a:r>
              <a:rPr lang="sv-SE" dirty="0" err="1"/>
              <a:t>Suspendisse</a:t>
            </a:r>
            <a:r>
              <a:rPr lang="sv-SE" dirty="0"/>
              <a:t> vitae </a:t>
            </a:r>
            <a:r>
              <a:rPr lang="sv-SE" dirty="0" err="1"/>
              <a:t>arcu</a:t>
            </a:r>
            <a:r>
              <a:rPr lang="sv-SE" dirty="0"/>
              <a:t> id est </a:t>
            </a:r>
            <a:r>
              <a:rPr lang="sv-SE" dirty="0" err="1"/>
              <a:t>malesuada</a:t>
            </a:r>
            <a:r>
              <a:rPr lang="sv-SE" dirty="0"/>
              <a:t> </a:t>
            </a:r>
            <a:r>
              <a:rPr lang="sv-SE" dirty="0" err="1"/>
              <a:t>dignissim</a:t>
            </a:r>
            <a:r>
              <a:rPr lang="sv-SE" dirty="0"/>
              <a:t>. </a:t>
            </a:r>
            <a:r>
              <a:rPr lang="sv-SE" dirty="0" err="1"/>
              <a:t>Proin</a:t>
            </a:r>
            <a:r>
              <a:rPr lang="sv-SE" dirty="0"/>
              <a:t> </a:t>
            </a:r>
            <a:r>
              <a:rPr lang="sv-SE" dirty="0" err="1"/>
              <a:t>fringilla</a:t>
            </a:r>
            <a:r>
              <a:rPr lang="sv-SE" dirty="0"/>
              <a:t>, </a:t>
            </a:r>
            <a:r>
              <a:rPr lang="sv-SE" dirty="0" err="1"/>
              <a:t>odio</a:t>
            </a:r>
            <a:r>
              <a:rPr lang="sv-SE" dirty="0"/>
              <a:t> </a:t>
            </a:r>
            <a:r>
              <a:rPr lang="sv-SE" dirty="0" err="1"/>
              <a:t>hendrerit</a:t>
            </a:r>
            <a:r>
              <a:rPr lang="sv-SE" dirty="0"/>
              <a:t> </a:t>
            </a:r>
            <a:r>
              <a:rPr lang="sv-SE" dirty="0" err="1"/>
              <a:t>imperdiet</a:t>
            </a:r>
            <a:r>
              <a:rPr lang="sv-SE" dirty="0"/>
              <a:t> </a:t>
            </a:r>
            <a:r>
              <a:rPr lang="sv-SE" dirty="0" err="1"/>
              <a:t>commodo</a:t>
            </a:r>
            <a:r>
              <a:rPr lang="sv-SE" dirty="0"/>
              <a:t>, </a:t>
            </a:r>
            <a:r>
              <a:rPr lang="sv-SE" dirty="0" err="1"/>
              <a:t>enim</a:t>
            </a:r>
            <a:r>
              <a:rPr lang="sv-SE" dirty="0"/>
              <a:t> </a:t>
            </a:r>
            <a:r>
              <a:rPr lang="sv-SE" dirty="0" err="1"/>
              <a:t>turpis</a:t>
            </a:r>
            <a:r>
              <a:rPr lang="sv-SE" dirty="0"/>
              <a:t> </a:t>
            </a:r>
            <a:r>
              <a:rPr lang="sv-SE" dirty="0" err="1"/>
              <a:t>mollis</a:t>
            </a:r>
            <a:r>
              <a:rPr lang="sv-SE" dirty="0"/>
              <a:t> </a:t>
            </a:r>
            <a:r>
              <a:rPr lang="sv-SE" dirty="0" err="1"/>
              <a:t>augue</a:t>
            </a:r>
            <a:r>
              <a:rPr lang="sv-SE" dirty="0"/>
              <a:t>.</a:t>
            </a:r>
          </a:p>
        </p:txBody>
      </p:sp>
      <p:sp>
        <p:nvSpPr>
          <p:cNvPr id="11" name="Platshållare för text 8">
            <a:extLst>
              <a:ext uri="{FF2B5EF4-FFF2-40B4-BE49-F238E27FC236}">
                <a16:creationId xmlns:a16="http://schemas.microsoft.com/office/drawing/2014/main" id="{D92D4DBF-4ED9-F2EC-07CF-0995BD45F706}"/>
              </a:ext>
            </a:extLst>
          </p:cNvPr>
          <p:cNvSpPr>
            <a:spLocks noGrp="1"/>
          </p:cNvSpPr>
          <p:nvPr>
            <p:ph type="body" sz="quarter" idx="12" hasCustomPrompt="1"/>
          </p:nvPr>
        </p:nvSpPr>
        <p:spPr>
          <a:xfrm>
            <a:off x="1256898" y="1114827"/>
            <a:ext cx="7424736" cy="663347"/>
          </a:xfrm>
          <a:prstGeom prst="rect">
            <a:avLst/>
          </a:prstGeom>
        </p:spPr>
        <p:txBody>
          <a:bodyPr/>
          <a:lstStyle>
            <a:lvl1pPr marL="0" indent="0">
              <a:buFontTx/>
              <a:buNone/>
              <a:defRPr sz="3000" b="1" i="0">
                <a:latin typeface="Aptos Display" panose="020B0004020202020204" pitchFamily="34" charset="0"/>
                <a:cs typeface="Calibri" panose="020F0502020204030204" pitchFamily="34" charset="0"/>
              </a:defRPr>
            </a:lvl1pPr>
            <a:lvl2pPr marL="457200" indent="0">
              <a:buFontTx/>
              <a:buNone/>
              <a:defRPr>
                <a:latin typeface="Calibri" panose="020F0502020204030204" pitchFamily="34" charset="0"/>
                <a:cs typeface="Calibri" panose="020F0502020204030204" pitchFamily="34" charset="0"/>
              </a:defRPr>
            </a:lvl2pPr>
            <a:lvl3pPr marL="914400" indent="0">
              <a:buFontTx/>
              <a:buNone/>
              <a:defRPr>
                <a:latin typeface="Calibri" panose="020F0502020204030204" pitchFamily="34" charset="0"/>
                <a:cs typeface="Calibri" panose="020F0502020204030204" pitchFamily="34" charset="0"/>
              </a:defRPr>
            </a:lvl3pPr>
            <a:lvl4pPr marL="1371600" indent="0">
              <a:buFontTx/>
              <a:buNone/>
              <a:defRPr>
                <a:latin typeface="Calibri" panose="020F0502020204030204" pitchFamily="34" charset="0"/>
                <a:cs typeface="Calibri" panose="020F0502020204030204" pitchFamily="34" charset="0"/>
              </a:defRPr>
            </a:lvl4pPr>
            <a:lvl5pPr marL="1828800" indent="0">
              <a:buFontTx/>
              <a:buNone/>
              <a:defRPr>
                <a:latin typeface="Calibri" panose="020F0502020204030204" pitchFamily="34" charset="0"/>
                <a:cs typeface="Calibri" panose="020F0502020204030204" pitchFamily="34" charset="0"/>
              </a:defRPr>
            </a:lvl5pPr>
          </a:lstStyle>
          <a:p>
            <a:pPr lvl="0"/>
            <a:r>
              <a:rPr lang="sv-SE" dirty="0"/>
              <a:t>Skriv rubrik här</a:t>
            </a:r>
          </a:p>
        </p:txBody>
      </p:sp>
      <p:sp>
        <p:nvSpPr>
          <p:cNvPr id="12" name="Platshållare för text 8">
            <a:extLst>
              <a:ext uri="{FF2B5EF4-FFF2-40B4-BE49-F238E27FC236}">
                <a16:creationId xmlns:a16="http://schemas.microsoft.com/office/drawing/2014/main" id="{45FCDD9E-B152-9EF5-FF82-D2C83EC42778}"/>
              </a:ext>
            </a:extLst>
          </p:cNvPr>
          <p:cNvSpPr>
            <a:spLocks noGrp="1"/>
          </p:cNvSpPr>
          <p:nvPr>
            <p:ph type="body" sz="quarter" idx="13" hasCustomPrompt="1"/>
          </p:nvPr>
        </p:nvSpPr>
        <p:spPr>
          <a:xfrm>
            <a:off x="6273398" y="1778174"/>
            <a:ext cx="4748211" cy="300491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b="0" i="0">
                <a:latin typeface="Aptos Light" panose="020B0004020202020204" pitchFamily="34" charset="0"/>
                <a:cs typeface="Calibri" panose="020F0502020204030204" pitchFamily="34" charset="0"/>
              </a:defRPr>
            </a:lvl1pPr>
            <a:lvl2pPr marL="457200" indent="0">
              <a:buFontTx/>
              <a:buNone/>
              <a:defRPr>
                <a:latin typeface="Calibri" panose="020F0502020204030204" pitchFamily="34" charset="0"/>
                <a:cs typeface="Calibri" panose="020F0502020204030204" pitchFamily="34" charset="0"/>
              </a:defRPr>
            </a:lvl2pPr>
            <a:lvl3pPr marL="914400" indent="0">
              <a:buFontTx/>
              <a:buNone/>
              <a:defRPr>
                <a:latin typeface="Calibri" panose="020F0502020204030204" pitchFamily="34" charset="0"/>
                <a:cs typeface="Calibri" panose="020F0502020204030204" pitchFamily="34" charset="0"/>
              </a:defRPr>
            </a:lvl3pPr>
            <a:lvl4pPr marL="1371600" indent="0">
              <a:buFontTx/>
              <a:buNone/>
              <a:defRPr>
                <a:latin typeface="Calibri" panose="020F0502020204030204" pitchFamily="34" charset="0"/>
                <a:cs typeface="Calibri" panose="020F0502020204030204" pitchFamily="34" charset="0"/>
              </a:defRPr>
            </a:lvl4pPr>
            <a:lvl5pPr marL="1828800" indent="0">
              <a:buFontTx/>
              <a:buNone/>
              <a:defRPr>
                <a:latin typeface="Calibri" panose="020F0502020204030204" pitchFamily="34" charset="0"/>
                <a:cs typeface="Calibri" panose="020F0502020204030204" pitchFamily="34" charset="0"/>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a:t>
            </a:r>
            <a:r>
              <a:rPr lang="sv-SE" dirty="0" err="1"/>
              <a:t>Suspendisse</a:t>
            </a:r>
            <a:r>
              <a:rPr lang="sv-SE" dirty="0"/>
              <a:t> vitae </a:t>
            </a:r>
            <a:r>
              <a:rPr lang="sv-SE" dirty="0" err="1"/>
              <a:t>arcu</a:t>
            </a:r>
            <a:r>
              <a:rPr lang="sv-SE" dirty="0"/>
              <a:t> id est </a:t>
            </a:r>
            <a:r>
              <a:rPr lang="sv-SE" dirty="0" err="1"/>
              <a:t>malesuada</a:t>
            </a:r>
            <a:r>
              <a:rPr lang="sv-SE" dirty="0"/>
              <a:t> </a:t>
            </a:r>
            <a:r>
              <a:rPr lang="sv-SE" dirty="0" err="1"/>
              <a:t>dignissim</a:t>
            </a:r>
            <a:r>
              <a:rPr lang="sv-SE" dirty="0"/>
              <a:t>. </a:t>
            </a:r>
            <a:r>
              <a:rPr lang="sv-SE" dirty="0" err="1"/>
              <a:t>Proin</a:t>
            </a:r>
            <a:r>
              <a:rPr lang="sv-SE" dirty="0"/>
              <a:t> </a:t>
            </a:r>
            <a:r>
              <a:rPr lang="sv-SE" dirty="0" err="1"/>
              <a:t>fringilla</a:t>
            </a:r>
            <a:r>
              <a:rPr lang="sv-SE" dirty="0"/>
              <a:t>, </a:t>
            </a:r>
            <a:r>
              <a:rPr lang="sv-SE" dirty="0" err="1"/>
              <a:t>odio</a:t>
            </a:r>
            <a:r>
              <a:rPr lang="sv-SE" dirty="0"/>
              <a:t> </a:t>
            </a:r>
            <a:r>
              <a:rPr lang="sv-SE" dirty="0" err="1"/>
              <a:t>hendrerit</a:t>
            </a:r>
            <a:r>
              <a:rPr lang="sv-SE" dirty="0"/>
              <a:t> </a:t>
            </a:r>
            <a:r>
              <a:rPr lang="sv-SE" dirty="0" err="1"/>
              <a:t>imperdiet</a:t>
            </a:r>
            <a:r>
              <a:rPr lang="sv-SE" dirty="0"/>
              <a:t> </a:t>
            </a:r>
            <a:r>
              <a:rPr lang="sv-SE" dirty="0" err="1"/>
              <a:t>commodo</a:t>
            </a:r>
            <a:r>
              <a:rPr lang="sv-SE" dirty="0"/>
              <a:t>, </a:t>
            </a:r>
            <a:r>
              <a:rPr lang="sv-SE" dirty="0" err="1"/>
              <a:t>enim</a:t>
            </a:r>
            <a:r>
              <a:rPr lang="sv-SE" dirty="0"/>
              <a:t> </a:t>
            </a:r>
            <a:r>
              <a:rPr lang="sv-SE" dirty="0" err="1"/>
              <a:t>turpis</a:t>
            </a:r>
            <a:r>
              <a:rPr lang="sv-SE" dirty="0"/>
              <a:t> </a:t>
            </a:r>
            <a:r>
              <a:rPr lang="sv-SE" dirty="0" err="1"/>
              <a:t>mollis</a:t>
            </a:r>
            <a:r>
              <a:rPr lang="sv-SE" dirty="0"/>
              <a:t> </a:t>
            </a:r>
            <a:r>
              <a:rPr lang="sv-SE" dirty="0" err="1"/>
              <a:t>augue</a:t>
            </a:r>
            <a:r>
              <a:rPr lang="sv-SE" dirty="0"/>
              <a:t>.</a:t>
            </a:r>
          </a:p>
        </p:txBody>
      </p:sp>
    </p:spTree>
    <p:extLst>
      <p:ext uri="{BB962C8B-B14F-4D97-AF65-F5344CB8AC3E}">
        <p14:creationId xmlns:p14="http://schemas.microsoft.com/office/powerpoint/2010/main" val="308086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nktlista + text">
    <p:spTree>
      <p:nvGrpSpPr>
        <p:cNvPr id="1" name=""/>
        <p:cNvGrpSpPr/>
        <p:nvPr/>
      </p:nvGrpSpPr>
      <p:grpSpPr>
        <a:xfrm>
          <a:off x="0" y="0"/>
          <a:ext cx="0" cy="0"/>
          <a:chOff x="0" y="0"/>
          <a:chExt cx="0" cy="0"/>
        </a:xfrm>
      </p:grpSpPr>
      <p:sp>
        <p:nvSpPr>
          <p:cNvPr id="10" name="Platshållare för text 8">
            <a:extLst>
              <a:ext uri="{FF2B5EF4-FFF2-40B4-BE49-F238E27FC236}">
                <a16:creationId xmlns:a16="http://schemas.microsoft.com/office/drawing/2014/main" id="{CA99A8AC-A526-DE32-22B6-C2A1F7807D79}"/>
              </a:ext>
            </a:extLst>
          </p:cNvPr>
          <p:cNvSpPr>
            <a:spLocks noGrp="1"/>
          </p:cNvSpPr>
          <p:nvPr>
            <p:ph type="body" sz="quarter" idx="11" hasCustomPrompt="1"/>
          </p:nvPr>
        </p:nvSpPr>
        <p:spPr>
          <a:xfrm>
            <a:off x="1256898" y="1778174"/>
            <a:ext cx="4748211" cy="300491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Aptos Light" panose="020B0004020202020204" pitchFamily="34" charset="0"/>
                <a:cs typeface="Calibri" panose="020F0502020204030204" pitchFamily="34" charset="0"/>
              </a:defRPr>
            </a:lvl1pPr>
            <a:lvl2pPr marL="457200" indent="0">
              <a:buFontTx/>
              <a:buNone/>
              <a:defRPr>
                <a:latin typeface="Calibri" panose="020F0502020204030204" pitchFamily="34" charset="0"/>
                <a:cs typeface="Calibri" panose="020F0502020204030204" pitchFamily="34" charset="0"/>
              </a:defRPr>
            </a:lvl2pPr>
            <a:lvl3pPr marL="914400" indent="0">
              <a:buFontTx/>
              <a:buNone/>
              <a:defRPr>
                <a:latin typeface="Calibri" panose="020F0502020204030204" pitchFamily="34" charset="0"/>
                <a:cs typeface="Calibri" panose="020F0502020204030204" pitchFamily="34" charset="0"/>
              </a:defRPr>
            </a:lvl3pPr>
            <a:lvl4pPr marL="1371600" indent="0">
              <a:buFontTx/>
              <a:buNone/>
              <a:defRPr>
                <a:latin typeface="Calibri" panose="020F0502020204030204" pitchFamily="34" charset="0"/>
                <a:cs typeface="Calibri" panose="020F0502020204030204" pitchFamily="34" charset="0"/>
              </a:defRPr>
            </a:lvl4pPr>
            <a:lvl5pPr marL="1828800" indent="0">
              <a:buFontTx/>
              <a:buNone/>
              <a:defRPr>
                <a:latin typeface="Calibri" panose="020F0502020204030204" pitchFamily="34" charset="0"/>
                <a:cs typeface="Calibri" panose="020F0502020204030204" pitchFamily="34" charset="0"/>
              </a:defRPr>
            </a:lvl5pPr>
          </a:lstStyle>
          <a:p>
            <a:pPr marL="285750" marR="0" lvl="0" indent="-285750" algn="l" defTabSz="914400" rtl="0" eaLnBrk="1" fontAlgn="auto" latinLnBrk="0" hangingPunct="1">
              <a:lnSpc>
                <a:spcPct val="90000"/>
              </a:lnSpc>
              <a:spcBef>
                <a:spcPts val="1000"/>
              </a:spcBef>
              <a:spcAft>
                <a:spcPts val="0"/>
              </a:spcAft>
              <a:buClrTx/>
              <a:buSzTx/>
              <a:tabLst/>
              <a:defRPr/>
            </a:pP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a:t>
            </a:r>
          </a:p>
          <a:p>
            <a:pPr marL="285750" marR="0" lvl="0" indent="-285750" algn="l" defTabSz="914400" rtl="0" eaLnBrk="1" fontAlgn="auto" latinLnBrk="0" hangingPunct="1">
              <a:lnSpc>
                <a:spcPct val="90000"/>
              </a:lnSpc>
              <a:spcBef>
                <a:spcPts val="1000"/>
              </a:spcBef>
              <a:spcAft>
                <a:spcPts val="0"/>
              </a:spcAft>
              <a:buClrTx/>
              <a:buSzTx/>
              <a:tabLst/>
              <a:defRPr/>
            </a:pPr>
            <a:r>
              <a:rPr lang="sv-SE" dirty="0" err="1"/>
              <a:t>Suspendisse</a:t>
            </a:r>
            <a:r>
              <a:rPr lang="sv-SE" dirty="0"/>
              <a:t> vitae </a:t>
            </a:r>
            <a:r>
              <a:rPr lang="sv-SE" dirty="0" err="1"/>
              <a:t>arcu</a:t>
            </a:r>
            <a:r>
              <a:rPr lang="sv-SE" dirty="0"/>
              <a:t> id est </a:t>
            </a:r>
            <a:r>
              <a:rPr lang="sv-SE" dirty="0" err="1"/>
              <a:t>malesuada</a:t>
            </a:r>
            <a:r>
              <a:rPr lang="sv-SE" dirty="0"/>
              <a:t> </a:t>
            </a:r>
            <a:r>
              <a:rPr lang="sv-SE" dirty="0" err="1"/>
              <a:t>dignissim</a:t>
            </a:r>
            <a:r>
              <a:rPr lang="sv-SE" dirty="0"/>
              <a:t>. </a:t>
            </a:r>
          </a:p>
          <a:p>
            <a:pPr marL="285750" marR="0" lvl="0" indent="-285750" algn="l" defTabSz="914400" rtl="0" eaLnBrk="1" fontAlgn="auto" latinLnBrk="0" hangingPunct="1">
              <a:lnSpc>
                <a:spcPct val="90000"/>
              </a:lnSpc>
              <a:spcBef>
                <a:spcPts val="1000"/>
              </a:spcBef>
              <a:spcAft>
                <a:spcPts val="0"/>
              </a:spcAft>
              <a:buClrTx/>
              <a:buSzTx/>
              <a:tabLst/>
              <a:defRPr/>
            </a:pPr>
            <a:r>
              <a:rPr lang="sv-SE" dirty="0" err="1"/>
              <a:t>Proin</a:t>
            </a:r>
            <a:r>
              <a:rPr lang="sv-SE" dirty="0"/>
              <a:t> </a:t>
            </a:r>
            <a:r>
              <a:rPr lang="sv-SE" dirty="0" err="1"/>
              <a:t>fringilla</a:t>
            </a:r>
            <a:r>
              <a:rPr lang="sv-SE" dirty="0"/>
              <a:t>, </a:t>
            </a:r>
            <a:r>
              <a:rPr lang="sv-SE" dirty="0" err="1"/>
              <a:t>odio</a:t>
            </a:r>
            <a:r>
              <a:rPr lang="sv-SE" dirty="0"/>
              <a:t> </a:t>
            </a:r>
            <a:r>
              <a:rPr lang="sv-SE" dirty="0" err="1"/>
              <a:t>hendrerit</a:t>
            </a:r>
            <a:r>
              <a:rPr lang="sv-SE" dirty="0"/>
              <a:t> </a:t>
            </a:r>
            <a:r>
              <a:rPr lang="sv-SE" dirty="0" err="1"/>
              <a:t>imperdiet</a:t>
            </a:r>
            <a:r>
              <a:rPr lang="sv-SE" dirty="0"/>
              <a:t> </a:t>
            </a:r>
            <a:r>
              <a:rPr lang="sv-SE" dirty="0" err="1"/>
              <a:t>commodo</a:t>
            </a:r>
            <a:r>
              <a:rPr lang="sv-SE" dirty="0"/>
              <a:t>, </a:t>
            </a:r>
            <a:r>
              <a:rPr lang="sv-SE" dirty="0" err="1"/>
              <a:t>enim</a:t>
            </a:r>
            <a:r>
              <a:rPr lang="sv-SE" dirty="0"/>
              <a:t> </a:t>
            </a:r>
            <a:r>
              <a:rPr lang="sv-SE" dirty="0" err="1"/>
              <a:t>turpis</a:t>
            </a:r>
            <a:r>
              <a:rPr lang="sv-SE" dirty="0"/>
              <a:t> </a:t>
            </a:r>
            <a:r>
              <a:rPr lang="sv-SE" dirty="0" err="1"/>
              <a:t>mollis</a:t>
            </a:r>
            <a:r>
              <a:rPr lang="sv-SE" dirty="0"/>
              <a:t> </a:t>
            </a:r>
            <a:r>
              <a:rPr lang="sv-SE" dirty="0" err="1"/>
              <a:t>augue</a:t>
            </a:r>
            <a:r>
              <a:rPr lang="sv-SE" dirty="0"/>
              <a:t>.</a:t>
            </a:r>
          </a:p>
        </p:txBody>
      </p:sp>
      <p:sp>
        <p:nvSpPr>
          <p:cNvPr id="11" name="Platshållare för text 8">
            <a:extLst>
              <a:ext uri="{FF2B5EF4-FFF2-40B4-BE49-F238E27FC236}">
                <a16:creationId xmlns:a16="http://schemas.microsoft.com/office/drawing/2014/main" id="{D92D4DBF-4ED9-F2EC-07CF-0995BD45F706}"/>
              </a:ext>
            </a:extLst>
          </p:cNvPr>
          <p:cNvSpPr>
            <a:spLocks noGrp="1"/>
          </p:cNvSpPr>
          <p:nvPr>
            <p:ph type="body" sz="quarter" idx="12" hasCustomPrompt="1"/>
          </p:nvPr>
        </p:nvSpPr>
        <p:spPr>
          <a:xfrm>
            <a:off x="1256898" y="1114827"/>
            <a:ext cx="7424736" cy="663347"/>
          </a:xfrm>
          <a:prstGeom prst="rect">
            <a:avLst/>
          </a:prstGeom>
        </p:spPr>
        <p:txBody>
          <a:bodyPr/>
          <a:lstStyle>
            <a:lvl1pPr marL="0" indent="0">
              <a:buFontTx/>
              <a:buNone/>
              <a:defRPr sz="3000" b="1" i="0">
                <a:latin typeface="Aptos Display" panose="020B0004020202020204" pitchFamily="34" charset="0"/>
                <a:cs typeface="Calibri" panose="020F0502020204030204" pitchFamily="34" charset="0"/>
              </a:defRPr>
            </a:lvl1pPr>
            <a:lvl2pPr marL="457200" indent="0">
              <a:buFontTx/>
              <a:buNone/>
              <a:defRPr>
                <a:latin typeface="Calibri" panose="020F0502020204030204" pitchFamily="34" charset="0"/>
                <a:cs typeface="Calibri" panose="020F0502020204030204" pitchFamily="34" charset="0"/>
              </a:defRPr>
            </a:lvl2pPr>
            <a:lvl3pPr marL="914400" indent="0">
              <a:buFontTx/>
              <a:buNone/>
              <a:defRPr>
                <a:latin typeface="Calibri" panose="020F0502020204030204" pitchFamily="34" charset="0"/>
                <a:cs typeface="Calibri" panose="020F0502020204030204" pitchFamily="34" charset="0"/>
              </a:defRPr>
            </a:lvl3pPr>
            <a:lvl4pPr marL="1371600" indent="0">
              <a:buFontTx/>
              <a:buNone/>
              <a:defRPr>
                <a:latin typeface="Calibri" panose="020F0502020204030204" pitchFamily="34" charset="0"/>
                <a:cs typeface="Calibri" panose="020F0502020204030204" pitchFamily="34" charset="0"/>
              </a:defRPr>
            </a:lvl4pPr>
            <a:lvl5pPr marL="1828800" indent="0">
              <a:buFontTx/>
              <a:buNone/>
              <a:defRPr>
                <a:latin typeface="Calibri" panose="020F0502020204030204" pitchFamily="34" charset="0"/>
                <a:cs typeface="Calibri" panose="020F0502020204030204" pitchFamily="34" charset="0"/>
              </a:defRPr>
            </a:lvl5pPr>
          </a:lstStyle>
          <a:p>
            <a:pPr lvl="0"/>
            <a:r>
              <a:rPr lang="sv-SE" dirty="0"/>
              <a:t>Skriv rubrik här</a:t>
            </a:r>
          </a:p>
        </p:txBody>
      </p:sp>
      <p:sp>
        <p:nvSpPr>
          <p:cNvPr id="12" name="Platshållare för text 8">
            <a:extLst>
              <a:ext uri="{FF2B5EF4-FFF2-40B4-BE49-F238E27FC236}">
                <a16:creationId xmlns:a16="http://schemas.microsoft.com/office/drawing/2014/main" id="{45FCDD9E-B152-9EF5-FF82-D2C83EC42778}"/>
              </a:ext>
            </a:extLst>
          </p:cNvPr>
          <p:cNvSpPr>
            <a:spLocks noGrp="1"/>
          </p:cNvSpPr>
          <p:nvPr>
            <p:ph type="body" sz="quarter" idx="13" hasCustomPrompt="1"/>
          </p:nvPr>
        </p:nvSpPr>
        <p:spPr>
          <a:xfrm>
            <a:off x="6273398" y="1778174"/>
            <a:ext cx="4748211" cy="300491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b="0" i="0">
                <a:latin typeface="Aptos Light" panose="020B0004020202020204" pitchFamily="34" charset="0"/>
                <a:cs typeface="Calibri" panose="020F0502020204030204" pitchFamily="34" charset="0"/>
              </a:defRPr>
            </a:lvl1pPr>
            <a:lvl2pPr marL="457200" indent="0">
              <a:buFontTx/>
              <a:buNone/>
              <a:defRPr>
                <a:latin typeface="Calibri" panose="020F0502020204030204" pitchFamily="34" charset="0"/>
                <a:cs typeface="Calibri" panose="020F0502020204030204" pitchFamily="34" charset="0"/>
              </a:defRPr>
            </a:lvl2pPr>
            <a:lvl3pPr marL="914400" indent="0">
              <a:buFontTx/>
              <a:buNone/>
              <a:defRPr>
                <a:latin typeface="Calibri" panose="020F0502020204030204" pitchFamily="34" charset="0"/>
                <a:cs typeface="Calibri" panose="020F0502020204030204" pitchFamily="34" charset="0"/>
              </a:defRPr>
            </a:lvl3pPr>
            <a:lvl4pPr marL="1371600" indent="0">
              <a:buFontTx/>
              <a:buNone/>
              <a:defRPr>
                <a:latin typeface="Calibri" panose="020F0502020204030204" pitchFamily="34" charset="0"/>
                <a:cs typeface="Calibri" panose="020F0502020204030204" pitchFamily="34" charset="0"/>
              </a:defRPr>
            </a:lvl4pPr>
            <a:lvl5pPr marL="1828800" indent="0">
              <a:buFontTx/>
              <a:buNone/>
              <a:defRPr>
                <a:latin typeface="Calibri" panose="020F0502020204030204" pitchFamily="34" charset="0"/>
                <a:cs typeface="Calibri" panose="020F0502020204030204" pitchFamily="34" charset="0"/>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a:t>
            </a:r>
            <a:r>
              <a:rPr lang="sv-SE" dirty="0" err="1"/>
              <a:t>Suspendisse</a:t>
            </a:r>
            <a:r>
              <a:rPr lang="sv-SE" dirty="0"/>
              <a:t> vitae </a:t>
            </a:r>
            <a:r>
              <a:rPr lang="sv-SE" dirty="0" err="1"/>
              <a:t>arcu</a:t>
            </a:r>
            <a:r>
              <a:rPr lang="sv-SE" dirty="0"/>
              <a:t> id est </a:t>
            </a:r>
            <a:r>
              <a:rPr lang="sv-SE" dirty="0" err="1"/>
              <a:t>malesuada</a:t>
            </a:r>
            <a:r>
              <a:rPr lang="sv-SE" dirty="0"/>
              <a:t> </a:t>
            </a:r>
            <a:r>
              <a:rPr lang="sv-SE" dirty="0" err="1"/>
              <a:t>dignissim</a:t>
            </a:r>
            <a:r>
              <a:rPr lang="sv-SE" dirty="0"/>
              <a:t>. </a:t>
            </a:r>
            <a:r>
              <a:rPr lang="sv-SE" dirty="0" err="1"/>
              <a:t>Proin</a:t>
            </a:r>
            <a:r>
              <a:rPr lang="sv-SE" dirty="0"/>
              <a:t> </a:t>
            </a:r>
            <a:r>
              <a:rPr lang="sv-SE" dirty="0" err="1"/>
              <a:t>fringilla</a:t>
            </a:r>
            <a:r>
              <a:rPr lang="sv-SE" dirty="0"/>
              <a:t>, </a:t>
            </a:r>
            <a:r>
              <a:rPr lang="sv-SE" dirty="0" err="1"/>
              <a:t>odio</a:t>
            </a:r>
            <a:r>
              <a:rPr lang="sv-SE" dirty="0"/>
              <a:t> </a:t>
            </a:r>
            <a:r>
              <a:rPr lang="sv-SE" dirty="0" err="1"/>
              <a:t>hendrerit</a:t>
            </a:r>
            <a:r>
              <a:rPr lang="sv-SE" dirty="0"/>
              <a:t> </a:t>
            </a:r>
            <a:r>
              <a:rPr lang="sv-SE" dirty="0" err="1"/>
              <a:t>imperdiet</a:t>
            </a:r>
            <a:r>
              <a:rPr lang="sv-SE" dirty="0"/>
              <a:t> </a:t>
            </a:r>
            <a:r>
              <a:rPr lang="sv-SE" dirty="0" err="1"/>
              <a:t>commodo</a:t>
            </a:r>
            <a:r>
              <a:rPr lang="sv-SE" dirty="0"/>
              <a:t>, </a:t>
            </a:r>
            <a:r>
              <a:rPr lang="sv-SE" dirty="0" err="1"/>
              <a:t>enim</a:t>
            </a:r>
            <a:r>
              <a:rPr lang="sv-SE" dirty="0"/>
              <a:t> </a:t>
            </a:r>
            <a:r>
              <a:rPr lang="sv-SE" dirty="0" err="1"/>
              <a:t>turpis</a:t>
            </a:r>
            <a:r>
              <a:rPr lang="sv-SE" dirty="0"/>
              <a:t> </a:t>
            </a:r>
            <a:r>
              <a:rPr lang="sv-SE" dirty="0" err="1"/>
              <a:t>mollis</a:t>
            </a:r>
            <a:r>
              <a:rPr lang="sv-SE" dirty="0"/>
              <a:t> </a:t>
            </a:r>
            <a:r>
              <a:rPr lang="sv-SE" dirty="0" err="1"/>
              <a:t>augue</a:t>
            </a:r>
            <a:r>
              <a:rPr lang="sv-SE" dirty="0"/>
              <a:t>.</a:t>
            </a:r>
          </a:p>
        </p:txBody>
      </p:sp>
    </p:spTree>
    <p:extLst>
      <p:ext uri="{BB962C8B-B14F-4D97-AF65-F5344CB8AC3E}">
        <p14:creationId xmlns:p14="http://schemas.microsoft.com/office/powerpoint/2010/main" val="199369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bart rubrik">
    <p:spTree>
      <p:nvGrpSpPr>
        <p:cNvPr id="1" name=""/>
        <p:cNvGrpSpPr/>
        <p:nvPr/>
      </p:nvGrpSpPr>
      <p:grpSpPr>
        <a:xfrm>
          <a:off x="0" y="0"/>
          <a:ext cx="0" cy="0"/>
          <a:chOff x="0" y="0"/>
          <a:chExt cx="0" cy="0"/>
        </a:xfrm>
      </p:grpSpPr>
      <p:sp>
        <p:nvSpPr>
          <p:cNvPr id="11" name="Platshållare för text 8">
            <a:extLst>
              <a:ext uri="{FF2B5EF4-FFF2-40B4-BE49-F238E27FC236}">
                <a16:creationId xmlns:a16="http://schemas.microsoft.com/office/drawing/2014/main" id="{D92D4DBF-4ED9-F2EC-07CF-0995BD45F706}"/>
              </a:ext>
            </a:extLst>
          </p:cNvPr>
          <p:cNvSpPr>
            <a:spLocks noGrp="1"/>
          </p:cNvSpPr>
          <p:nvPr>
            <p:ph type="body" sz="quarter" idx="12" hasCustomPrompt="1"/>
          </p:nvPr>
        </p:nvSpPr>
        <p:spPr>
          <a:xfrm>
            <a:off x="1256898" y="1114827"/>
            <a:ext cx="7424736" cy="663347"/>
          </a:xfrm>
          <a:prstGeom prst="rect">
            <a:avLst/>
          </a:prstGeom>
        </p:spPr>
        <p:txBody>
          <a:bodyPr/>
          <a:lstStyle>
            <a:lvl1pPr marL="0" indent="0">
              <a:buFontTx/>
              <a:buNone/>
              <a:defRPr sz="3000" b="1" i="0">
                <a:latin typeface="Aptos Display" panose="020B0004020202020204" pitchFamily="34" charset="0"/>
                <a:cs typeface="Calibri" panose="020F0502020204030204" pitchFamily="34" charset="0"/>
              </a:defRPr>
            </a:lvl1pPr>
            <a:lvl2pPr marL="457200" indent="0">
              <a:buFontTx/>
              <a:buNone/>
              <a:defRPr>
                <a:latin typeface="Calibri" panose="020F0502020204030204" pitchFamily="34" charset="0"/>
                <a:cs typeface="Calibri" panose="020F0502020204030204" pitchFamily="34" charset="0"/>
              </a:defRPr>
            </a:lvl2pPr>
            <a:lvl3pPr marL="914400" indent="0">
              <a:buFontTx/>
              <a:buNone/>
              <a:defRPr>
                <a:latin typeface="Calibri" panose="020F0502020204030204" pitchFamily="34" charset="0"/>
                <a:cs typeface="Calibri" panose="020F0502020204030204" pitchFamily="34" charset="0"/>
              </a:defRPr>
            </a:lvl3pPr>
            <a:lvl4pPr marL="1371600" indent="0">
              <a:buFontTx/>
              <a:buNone/>
              <a:defRPr>
                <a:latin typeface="Calibri" panose="020F0502020204030204" pitchFamily="34" charset="0"/>
                <a:cs typeface="Calibri" panose="020F0502020204030204" pitchFamily="34" charset="0"/>
              </a:defRPr>
            </a:lvl4pPr>
            <a:lvl5pPr marL="1828800" indent="0">
              <a:buFontTx/>
              <a:buNone/>
              <a:defRPr>
                <a:latin typeface="Calibri" panose="020F0502020204030204" pitchFamily="34" charset="0"/>
                <a:cs typeface="Calibri" panose="020F0502020204030204" pitchFamily="34" charset="0"/>
              </a:defRPr>
            </a:lvl5pPr>
          </a:lstStyle>
          <a:p>
            <a:pPr lvl="0"/>
            <a:r>
              <a:rPr lang="sv-SE" dirty="0"/>
              <a:t>Skriv rubrik här</a:t>
            </a:r>
          </a:p>
        </p:txBody>
      </p:sp>
    </p:spTree>
    <p:extLst>
      <p:ext uri="{BB962C8B-B14F-4D97-AF65-F5344CB8AC3E}">
        <p14:creationId xmlns:p14="http://schemas.microsoft.com/office/powerpoint/2010/main" val="397247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2401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Gemenskap 1">
    <p:bg>
      <p:bgPr>
        <a:solidFill>
          <a:srgbClr val="F8572A"/>
        </a:solidFill>
        <a:effectLst/>
      </p:bgPr>
    </p:bg>
    <p:spTree>
      <p:nvGrpSpPr>
        <p:cNvPr id="1" name=""/>
        <p:cNvGrpSpPr/>
        <p:nvPr/>
      </p:nvGrpSpPr>
      <p:grpSpPr>
        <a:xfrm>
          <a:off x="0" y="0"/>
          <a:ext cx="0" cy="0"/>
          <a:chOff x="0" y="0"/>
          <a:chExt cx="0" cy="0"/>
        </a:xfrm>
      </p:grpSpPr>
      <p:pic>
        <p:nvPicPr>
          <p:cNvPr id="8" name="Bildobjekt 7" descr="En bild som visar svart och vit, svart, Grafik, monokrom&#10;&#10;AI-genererat innehåll kan vara felaktigt.">
            <a:extLst>
              <a:ext uri="{FF2B5EF4-FFF2-40B4-BE49-F238E27FC236}">
                <a16:creationId xmlns:a16="http://schemas.microsoft.com/office/drawing/2014/main" id="{EB48D617-C138-86F9-6985-A9B5105C6D77}"/>
              </a:ext>
            </a:extLst>
          </p:cNvPr>
          <p:cNvPicPr>
            <a:picLocks noChangeAspect="1"/>
          </p:cNvPicPr>
          <p:nvPr userDrawn="1"/>
        </p:nvPicPr>
        <p:blipFill>
          <a:blip r:embed="rId2"/>
          <a:stretch>
            <a:fillRect/>
          </a:stretch>
        </p:blipFill>
        <p:spPr>
          <a:xfrm>
            <a:off x="7305974" y="0"/>
            <a:ext cx="4886026" cy="6858000"/>
          </a:xfrm>
          <a:prstGeom prst="rect">
            <a:avLst/>
          </a:prstGeom>
        </p:spPr>
      </p:pic>
      <p:sp>
        <p:nvSpPr>
          <p:cNvPr id="10" name="Platshållare för text 9">
            <a:extLst>
              <a:ext uri="{FF2B5EF4-FFF2-40B4-BE49-F238E27FC236}">
                <a16:creationId xmlns:a16="http://schemas.microsoft.com/office/drawing/2014/main" id="{127A56FB-90E5-3C8D-AE4B-D7B35F7706D1}"/>
              </a:ext>
            </a:extLst>
          </p:cNvPr>
          <p:cNvSpPr>
            <a:spLocks noGrp="1"/>
          </p:cNvSpPr>
          <p:nvPr>
            <p:ph type="body" sz="quarter" idx="10" hasCustomPrompt="1"/>
          </p:nvPr>
        </p:nvSpPr>
        <p:spPr>
          <a:xfrm>
            <a:off x="0" y="2814955"/>
            <a:ext cx="12192000" cy="2254250"/>
          </a:xfrm>
          <a:prstGeom prst="rect">
            <a:avLst/>
          </a:prstGeom>
        </p:spPr>
        <p:txBody>
          <a:bodyPr/>
          <a:lstStyle>
            <a:lvl1pPr marL="0" indent="0" algn="ctr">
              <a:buFontTx/>
              <a:buNone/>
              <a:defRPr sz="3400" b="1" i="0">
                <a:solidFill>
                  <a:schemeClr val="bg1"/>
                </a:solidFill>
                <a:latin typeface="Aptos Display" panose="020B0004020202020204" pitchFamily="34" charset="0"/>
              </a:defRPr>
            </a:lvl1pPr>
          </a:lstStyle>
          <a:p>
            <a:pPr lvl="0"/>
            <a:r>
              <a:rPr lang="sv-SE" dirty="0"/>
              <a:t>Skriv kapitelrubrik här</a:t>
            </a:r>
          </a:p>
        </p:txBody>
      </p:sp>
    </p:spTree>
    <p:extLst>
      <p:ext uri="{BB962C8B-B14F-4D97-AF65-F5344CB8AC3E}">
        <p14:creationId xmlns:p14="http://schemas.microsoft.com/office/powerpoint/2010/main" val="3026657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267640"/>
      </p:ext>
    </p:extLst>
  </p:cSld>
  <p:clrMap bg1="lt1" tx1="dk1" bg2="lt2" tx2="dk2" accent1="accent1" accent2="accent2" accent3="accent3" accent4="accent4" accent5="accent5" accent6="accent6" hlink="hlink" folHlink="folHlink"/>
  <p:sldLayoutIdLst>
    <p:sldLayoutId id="2147483684" r:id="rId1"/>
    <p:sldLayoutId id="214748367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8BACD10-1E63-CA22-4579-5BBA350BEB43}"/>
              </a:ext>
            </a:extLst>
          </p:cNvPr>
          <p:cNvSpPr/>
          <p:nvPr userDrawn="1"/>
        </p:nvSpPr>
        <p:spPr>
          <a:xfrm>
            <a:off x="0" y="6172200"/>
            <a:ext cx="12192000" cy="685800"/>
          </a:xfrm>
          <a:prstGeom prst="rect">
            <a:avLst/>
          </a:prstGeom>
          <a:solidFill>
            <a:srgbClr val="FEEF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a:extLst>
              <a:ext uri="{FF2B5EF4-FFF2-40B4-BE49-F238E27FC236}">
                <a16:creationId xmlns:a16="http://schemas.microsoft.com/office/drawing/2014/main" id="{344285FD-916A-F67D-DED8-529A2687FE96}"/>
              </a:ext>
            </a:extLst>
          </p:cNvPr>
          <p:cNvPicPr>
            <a:picLocks noChangeAspect="1"/>
          </p:cNvPicPr>
          <p:nvPr userDrawn="1"/>
        </p:nvPicPr>
        <p:blipFill>
          <a:blip r:embed="rId8"/>
          <a:srcRect/>
          <a:stretch/>
        </p:blipFill>
        <p:spPr>
          <a:xfrm>
            <a:off x="9387840" y="6382027"/>
            <a:ext cx="2458720" cy="254936"/>
          </a:xfrm>
          <a:prstGeom prst="rect">
            <a:avLst/>
          </a:prstGeom>
        </p:spPr>
      </p:pic>
    </p:spTree>
    <p:extLst>
      <p:ext uri="{BB962C8B-B14F-4D97-AF65-F5344CB8AC3E}">
        <p14:creationId xmlns:p14="http://schemas.microsoft.com/office/powerpoint/2010/main" val="271224022"/>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7" r:id="rId3"/>
    <p:sldLayoutId id="2147483700" r:id="rId4"/>
    <p:sldLayoutId id="2147483701" r:id="rId5"/>
    <p:sldLayoutId id="214748369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215133"/>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76" r:id="rId5"/>
    <p:sldLayoutId id="214748367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97CA44D-01F1-6472-52B5-7A9C47650E6C}"/>
              </a:ext>
            </a:extLst>
          </p:cNvPr>
          <p:cNvSpPr/>
          <p:nvPr userDrawn="1"/>
        </p:nvSpPr>
        <p:spPr>
          <a:xfrm>
            <a:off x="0" y="0"/>
            <a:ext cx="12192000" cy="6858000"/>
          </a:xfrm>
          <a:prstGeom prst="rect">
            <a:avLst/>
          </a:prstGeom>
          <a:solidFill>
            <a:srgbClr val="FEEF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2842DDC2-EA33-7EF4-BB78-CF32A612C3D5}"/>
              </a:ext>
            </a:extLst>
          </p:cNvPr>
          <p:cNvPicPr>
            <a:picLocks noChangeAspect="1"/>
          </p:cNvPicPr>
          <p:nvPr userDrawn="1"/>
        </p:nvPicPr>
        <p:blipFill>
          <a:blip r:embed="rId5"/>
          <a:srcRect/>
          <a:stretch/>
        </p:blipFill>
        <p:spPr>
          <a:xfrm>
            <a:off x="9387840" y="6382027"/>
            <a:ext cx="2458720" cy="254936"/>
          </a:xfrm>
          <a:prstGeom prst="rect">
            <a:avLst/>
          </a:prstGeom>
        </p:spPr>
      </p:pic>
    </p:spTree>
    <p:extLst>
      <p:ext uri="{BB962C8B-B14F-4D97-AF65-F5344CB8AC3E}">
        <p14:creationId xmlns:p14="http://schemas.microsoft.com/office/powerpoint/2010/main" val="683574838"/>
      </p:ext>
    </p:extLst>
  </p:cSld>
  <p:clrMap bg1="lt1" tx1="dk1" bg2="lt2" tx2="dk2" accent1="accent1" accent2="accent2" accent3="accent3" accent4="accent4" accent5="accent5" accent6="accent6" hlink="hlink" folHlink="folHlink"/>
  <p:sldLayoutIdLst>
    <p:sldLayoutId id="2147483692" r:id="rId1"/>
    <p:sldLayoutId id="2147483702" r:id="rId2"/>
    <p:sldLayoutId id="214748369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97CA44D-01F1-6472-52B5-7A9C47650E6C}"/>
              </a:ext>
            </a:extLst>
          </p:cNvPr>
          <p:cNvSpPr/>
          <p:nvPr userDrawn="1"/>
        </p:nvSpPr>
        <p:spPr>
          <a:xfrm>
            <a:off x="8787539" y="0"/>
            <a:ext cx="3404460" cy="6858000"/>
          </a:xfrm>
          <a:prstGeom prst="rect">
            <a:avLst/>
          </a:prstGeom>
          <a:solidFill>
            <a:srgbClr val="FEEF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2842DDC2-EA33-7EF4-BB78-CF32A612C3D5}"/>
              </a:ext>
            </a:extLst>
          </p:cNvPr>
          <p:cNvPicPr>
            <a:picLocks noChangeAspect="1"/>
          </p:cNvPicPr>
          <p:nvPr userDrawn="1"/>
        </p:nvPicPr>
        <p:blipFill>
          <a:blip r:embed="rId4"/>
          <a:srcRect/>
          <a:stretch/>
        </p:blipFill>
        <p:spPr>
          <a:xfrm>
            <a:off x="9387840" y="6382027"/>
            <a:ext cx="2458720" cy="254936"/>
          </a:xfrm>
          <a:prstGeom prst="rect">
            <a:avLst/>
          </a:prstGeom>
        </p:spPr>
      </p:pic>
    </p:spTree>
    <p:extLst>
      <p:ext uri="{BB962C8B-B14F-4D97-AF65-F5344CB8AC3E}">
        <p14:creationId xmlns:p14="http://schemas.microsoft.com/office/powerpoint/2010/main" val="4092177407"/>
      </p:ext>
    </p:extLst>
  </p:cSld>
  <p:clrMap bg1="lt1" tx1="dk1" bg2="lt2" tx2="dk2" accent1="accent1" accent2="accent2" accent3="accent3" accent4="accent4" accent5="accent5" accent6="accent6" hlink="hlink" folHlink="folHlink"/>
  <p:sldLayoutIdLst>
    <p:sldLayoutId id="2147483695" r:id="rId1"/>
    <p:sldLayoutId id="214748369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332451"/>
      </p:ext>
    </p:extLst>
  </p:cSld>
  <p:clrMap bg1="lt1" tx1="dk1" bg2="lt2" tx2="dk2" accent1="accent1" accent2="accent2" accent3="accent3" accent4="accent4" accent5="accent5" accent6="accent6" hlink="hlink" folHlink="folHlink"/>
  <p:sldLayoutIdLst>
    <p:sldLayoutId id="2147483698" r:id="rId1"/>
    <p:sldLayoutId id="214748369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0D71388-C6DA-CF38-8764-C4EE4027C8E2}"/>
              </a:ext>
            </a:extLst>
          </p:cNvPr>
          <p:cNvSpPr>
            <a:spLocks noGrp="1"/>
          </p:cNvSpPr>
          <p:nvPr>
            <p:ph type="body" sz="quarter" idx="11"/>
          </p:nvPr>
        </p:nvSpPr>
        <p:spPr>
          <a:xfrm>
            <a:off x="7575343" y="4744057"/>
            <a:ext cx="3753754" cy="896579"/>
          </a:xfrm>
        </p:spPr>
        <p:txBody>
          <a:bodyPr/>
          <a:lstStyle/>
          <a:p>
            <a:r>
              <a:rPr lang="sv-SE" sz="1700" i="1" dirty="0">
                <a:latin typeface="Lota Grotesque" panose="00000500000000000000" pitchFamily="50" charset="0"/>
              </a:rPr>
              <a:t>Det bästa med frukostcaféet är att jag alltid är välkommen. Sen är det ju synd att det behövs, men tur att det finns.</a:t>
            </a:r>
          </a:p>
          <a:p>
            <a:endParaRPr lang="sv-SE" i="1" dirty="0"/>
          </a:p>
          <a:p>
            <a:endParaRPr lang="sv-SE" i="1" dirty="0"/>
          </a:p>
        </p:txBody>
      </p:sp>
      <p:sp>
        <p:nvSpPr>
          <p:cNvPr id="3" name="Platshållare för text 2">
            <a:extLst>
              <a:ext uri="{FF2B5EF4-FFF2-40B4-BE49-F238E27FC236}">
                <a16:creationId xmlns:a16="http://schemas.microsoft.com/office/drawing/2014/main" id="{BCCC5333-8CA0-4220-F52C-59A6485D33CC}"/>
              </a:ext>
            </a:extLst>
          </p:cNvPr>
          <p:cNvSpPr>
            <a:spLocks noGrp="1"/>
          </p:cNvSpPr>
          <p:nvPr>
            <p:ph type="body" sz="quarter" idx="12"/>
          </p:nvPr>
        </p:nvSpPr>
        <p:spPr/>
        <p:txBody>
          <a:bodyPr/>
          <a:lstStyle/>
          <a:p>
            <a:r>
              <a:rPr lang="sv-SE" dirty="0"/>
              <a:t>Frukoströrelsen</a:t>
            </a:r>
          </a:p>
        </p:txBody>
      </p:sp>
      <p:pic>
        <p:nvPicPr>
          <p:cNvPr id="6" name="Platshållare för bild 5" descr="En bild som visar mat, platta, maträtt, ris&#10;&#10;AI-genererat innehåll kan vara felaktigt.">
            <a:extLst>
              <a:ext uri="{FF2B5EF4-FFF2-40B4-BE49-F238E27FC236}">
                <a16:creationId xmlns:a16="http://schemas.microsoft.com/office/drawing/2014/main" id="{3E706DCB-E09C-EE48-AA31-1C168C7A80D9}"/>
              </a:ext>
            </a:extLst>
          </p:cNvPr>
          <p:cNvPicPr>
            <a:picLocks noGrp="1" noChangeAspect="1"/>
          </p:cNvPicPr>
          <p:nvPr>
            <p:ph type="pic" sz="quarter" idx="13"/>
          </p:nvPr>
        </p:nvPicPr>
        <p:blipFill>
          <a:blip r:embed="rId2"/>
          <a:srcRect l="261" r="261"/>
          <a:stretch>
            <a:fillRect/>
          </a:stretch>
        </p:blipFill>
        <p:spPr>
          <a:xfrm>
            <a:off x="155148" y="4523042"/>
            <a:ext cx="2422800" cy="2435569"/>
          </a:xfrm>
        </p:spPr>
      </p:pic>
      <p:pic>
        <p:nvPicPr>
          <p:cNvPr id="12" name="Bildobjekt 11" descr="En bild som visar person, Människoansikte, klädsel, Fotograf&#10;&#10;AI-genererat innehåll kan vara felaktigt.">
            <a:extLst>
              <a:ext uri="{FF2B5EF4-FFF2-40B4-BE49-F238E27FC236}">
                <a16:creationId xmlns:a16="http://schemas.microsoft.com/office/drawing/2014/main" id="{3FC3D20F-671F-907A-D62D-A39BBA357239}"/>
              </a:ext>
            </a:extLst>
          </p:cNvPr>
          <p:cNvPicPr>
            <a:picLocks noChangeAspect="1"/>
          </p:cNvPicPr>
          <p:nvPr/>
        </p:nvPicPr>
        <p:blipFill>
          <a:blip r:embed="rId3"/>
          <a:srcRect l="16993" r="18864" b="12702"/>
          <a:stretch>
            <a:fillRect/>
          </a:stretch>
        </p:blipFill>
        <p:spPr>
          <a:xfrm>
            <a:off x="7575343" y="1117173"/>
            <a:ext cx="3753754" cy="3405869"/>
          </a:xfrm>
          <a:prstGeom prst="rect">
            <a:avLst/>
          </a:prstGeom>
        </p:spPr>
      </p:pic>
      <p:sp>
        <p:nvSpPr>
          <p:cNvPr id="13" name="textruta 12">
            <a:extLst>
              <a:ext uri="{FF2B5EF4-FFF2-40B4-BE49-F238E27FC236}">
                <a16:creationId xmlns:a16="http://schemas.microsoft.com/office/drawing/2014/main" id="{33D6B2DD-C70F-D308-3F29-0D329CE0EC08}"/>
              </a:ext>
            </a:extLst>
          </p:cNvPr>
          <p:cNvSpPr txBox="1"/>
          <p:nvPr/>
        </p:nvSpPr>
        <p:spPr>
          <a:xfrm>
            <a:off x="862902" y="1743257"/>
            <a:ext cx="6015210" cy="3139321"/>
          </a:xfrm>
          <a:prstGeom prst="rect">
            <a:avLst/>
          </a:prstGeom>
          <a:noFill/>
        </p:spPr>
        <p:txBody>
          <a:bodyPr wrap="square" rtlCol="0">
            <a:spAutoFit/>
          </a:bodyPr>
          <a:lstStyle/>
          <a:p>
            <a:r>
              <a:rPr lang="sv-SE" dirty="0">
                <a:latin typeface="Lota Grotesque" panose="00000500000000000000" pitchFamily="50" charset="0"/>
              </a:rPr>
              <a:t>25 kr motsvarar en frukost på Räddningsmissionens frukostcafé för människor i hemlöshet och social utsatthet.</a:t>
            </a:r>
          </a:p>
          <a:p>
            <a:endParaRPr lang="sv-SE" dirty="0">
              <a:latin typeface="Lota Grotesque" panose="00000500000000000000" pitchFamily="50" charset="0"/>
            </a:endParaRPr>
          </a:p>
          <a:p>
            <a:r>
              <a:rPr lang="sv-SE" dirty="0">
                <a:latin typeface="Lota Grotesque" panose="00000500000000000000" pitchFamily="50" charset="0"/>
              </a:rPr>
              <a:t>Senaste året har vi serverat i snitt 120 frukostar varje dag det är öppet. Förutom frukost finns det möjlighet att ta en dusch, tvätta sina kläder, få nya skor eller ny varm jacka. Besökarna kan också få hjälp med att ta kontakt med myndigheter, låna en telefon eller samtala med en pastor.</a:t>
            </a:r>
          </a:p>
          <a:p>
            <a:endParaRPr lang="sv-SE" dirty="0"/>
          </a:p>
        </p:txBody>
      </p:sp>
      <p:pic>
        <p:nvPicPr>
          <p:cNvPr id="15" name="Bildobjekt 14" descr="En bild som visar text, skärmbild, Teckensnitt, design&#10;&#10;AI-genererat innehåll kan vara felaktigt.">
            <a:extLst>
              <a:ext uri="{FF2B5EF4-FFF2-40B4-BE49-F238E27FC236}">
                <a16:creationId xmlns:a16="http://schemas.microsoft.com/office/drawing/2014/main" id="{C6F95285-5F7C-0F4B-A970-695CA9CCA2B8}"/>
              </a:ext>
            </a:extLst>
          </p:cNvPr>
          <p:cNvPicPr>
            <a:picLocks noChangeAspect="1"/>
          </p:cNvPicPr>
          <p:nvPr/>
        </p:nvPicPr>
        <p:blipFill>
          <a:blip r:embed="rId4"/>
          <a:srcRect l="15742" t="10119" r="17385" b="43853"/>
          <a:stretch>
            <a:fillRect/>
          </a:stretch>
        </p:blipFill>
        <p:spPr>
          <a:xfrm>
            <a:off x="5453908" y="4584154"/>
            <a:ext cx="1284183" cy="1336440"/>
          </a:xfrm>
          <a:prstGeom prst="rect">
            <a:avLst/>
          </a:prstGeom>
        </p:spPr>
      </p:pic>
      <p:sp>
        <p:nvSpPr>
          <p:cNvPr id="17" name="textruta 16">
            <a:extLst>
              <a:ext uri="{FF2B5EF4-FFF2-40B4-BE49-F238E27FC236}">
                <a16:creationId xmlns:a16="http://schemas.microsoft.com/office/drawing/2014/main" id="{D684BB64-1136-410D-A16C-D9DACBCB320C}"/>
              </a:ext>
            </a:extLst>
          </p:cNvPr>
          <p:cNvSpPr txBox="1"/>
          <p:nvPr/>
        </p:nvSpPr>
        <p:spPr>
          <a:xfrm>
            <a:off x="3089054" y="4845315"/>
            <a:ext cx="2224833" cy="923330"/>
          </a:xfrm>
          <a:prstGeom prst="rect">
            <a:avLst/>
          </a:prstGeom>
          <a:noFill/>
        </p:spPr>
        <p:txBody>
          <a:bodyPr wrap="square">
            <a:spAutoFit/>
          </a:bodyPr>
          <a:lstStyle/>
          <a:p>
            <a:r>
              <a:rPr lang="sv-SE" dirty="0" err="1">
                <a:latin typeface="Lota Grotesque" panose="00000500000000000000" pitchFamily="50" charset="0"/>
              </a:rPr>
              <a:t>Swisha</a:t>
            </a:r>
            <a:r>
              <a:rPr lang="sv-SE" dirty="0">
                <a:latin typeface="Lota Grotesque" panose="00000500000000000000" pitchFamily="50" charset="0"/>
              </a:rPr>
              <a:t> frukostar till </a:t>
            </a:r>
            <a:r>
              <a:rPr lang="sv-SE" b="1" dirty="0">
                <a:solidFill>
                  <a:srgbClr val="F8572A"/>
                </a:solidFill>
                <a:latin typeface="Lota Grotesque" panose="00000500000000000000" pitchFamily="50" charset="0"/>
              </a:rPr>
              <a:t>900 441 41 </a:t>
            </a:r>
            <a:r>
              <a:rPr lang="sv-SE" dirty="0">
                <a:latin typeface="Lota Grotesque" panose="00000500000000000000" pitchFamily="50" charset="0"/>
              </a:rPr>
              <a:t>eller använd QR-koden. </a:t>
            </a:r>
          </a:p>
        </p:txBody>
      </p:sp>
    </p:spTree>
    <p:extLst>
      <p:ext uri="{BB962C8B-B14F-4D97-AF65-F5344CB8AC3E}">
        <p14:creationId xmlns:p14="http://schemas.microsoft.com/office/powerpoint/2010/main" val="1051266988"/>
      </p:ext>
    </p:extLst>
  </p:cSld>
  <p:clrMapOvr>
    <a:masterClrMapping/>
  </p:clrMapOvr>
</p:sld>
</file>

<file path=ppt/theme/theme1.xml><?xml version="1.0" encoding="utf-8"?>
<a:theme xmlns:a="http://schemas.openxmlformats.org/drawingml/2006/main" name="Startsidor">
  <a:themeElements>
    <a:clrScheme name="RM färger ny">
      <a:dk1>
        <a:srgbClr val="000000"/>
      </a:dk1>
      <a:lt1>
        <a:srgbClr val="FFFFFF"/>
      </a:lt1>
      <a:dk2>
        <a:srgbClr val="0E2841"/>
      </a:dk2>
      <a:lt2>
        <a:srgbClr val="E8E8E8"/>
      </a:lt2>
      <a:accent1>
        <a:srgbClr val="F8562A"/>
      </a:accent1>
      <a:accent2>
        <a:srgbClr val="414C48"/>
      </a:accent2>
      <a:accent3>
        <a:srgbClr val="ABD175"/>
      </a:accent3>
      <a:accent4>
        <a:srgbClr val="FEEEEB"/>
      </a:accent4>
      <a:accent5>
        <a:srgbClr val="000000"/>
      </a:accent5>
      <a:accent6>
        <a:srgbClr val="FFFFFF"/>
      </a:accent6>
      <a:hlink>
        <a:srgbClr val="F8562A"/>
      </a:hlink>
      <a:folHlink>
        <a:srgbClr val="414C4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M mall 2025 final" id="{A83D42FA-7E6F-40CF-9940-77D00EAB0EA8}" vid="{41B53C80-6CA6-4172-AB15-13CAE8F1B1EA}"/>
    </a:ext>
  </a:extLst>
</a:theme>
</file>

<file path=ppt/theme/theme2.xml><?xml version="1.0" encoding="utf-8"?>
<a:theme xmlns:a="http://schemas.openxmlformats.org/drawingml/2006/main" name="Undersidor">
  <a:themeElements>
    <a:clrScheme name="RM färger ny">
      <a:dk1>
        <a:srgbClr val="000000"/>
      </a:dk1>
      <a:lt1>
        <a:srgbClr val="FFFFFF"/>
      </a:lt1>
      <a:dk2>
        <a:srgbClr val="0E2841"/>
      </a:dk2>
      <a:lt2>
        <a:srgbClr val="E8E8E8"/>
      </a:lt2>
      <a:accent1>
        <a:srgbClr val="F8562A"/>
      </a:accent1>
      <a:accent2>
        <a:srgbClr val="414C48"/>
      </a:accent2>
      <a:accent3>
        <a:srgbClr val="ABD175"/>
      </a:accent3>
      <a:accent4>
        <a:srgbClr val="FEEEEB"/>
      </a:accent4>
      <a:accent5>
        <a:srgbClr val="000000"/>
      </a:accent5>
      <a:accent6>
        <a:srgbClr val="FFFFFF"/>
      </a:accent6>
      <a:hlink>
        <a:srgbClr val="F8562A"/>
      </a:hlink>
      <a:folHlink>
        <a:srgbClr val="414C4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M mall 2025 final" id="{A83D42FA-7E6F-40CF-9940-77D00EAB0EA8}" vid="{B238D500-A070-42FC-8F1B-C7E25A9F2FDE}"/>
    </a:ext>
  </a:extLst>
</a:theme>
</file>

<file path=ppt/theme/theme3.xml><?xml version="1.0" encoding="utf-8"?>
<a:theme xmlns:a="http://schemas.openxmlformats.org/drawingml/2006/main" name="Kapitelsidor">
  <a:themeElements>
    <a:clrScheme name="RM färger ny">
      <a:dk1>
        <a:srgbClr val="000000"/>
      </a:dk1>
      <a:lt1>
        <a:srgbClr val="FFFFFF"/>
      </a:lt1>
      <a:dk2>
        <a:srgbClr val="0E2841"/>
      </a:dk2>
      <a:lt2>
        <a:srgbClr val="E8E8E8"/>
      </a:lt2>
      <a:accent1>
        <a:srgbClr val="F8562A"/>
      </a:accent1>
      <a:accent2>
        <a:srgbClr val="414C48"/>
      </a:accent2>
      <a:accent3>
        <a:srgbClr val="ABD175"/>
      </a:accent3>
      <a:accent4>
        <a:srgbClr val="FEEEEB"/>
      </a:accent4>
      <a:accent5>
        <a:srgbClr val="000000"/>
      </a:accent5>
      <a:accent6>
        <a:srgbClr val="FFFFFF"/>
      </a:accent6>
      <a:hlink>
        <a:srgbClr val="F8562A"/>
      </a:hlink>
      <a:folHlink>
        <a:srgbClr val="414C4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M mall 2025 final" id="{A83D42FA-7E6F-40CF-9940-77D00EAB0EA8}" vid="{A2392DE9-AA7F-4D3D-BEEE-BE7BA7B9C4E6}"/>
    </a:ext>
  </a:extLst>
</a:theme>
</file>

<file path=ppt/theme/theme4.xml><?xml version="1.0" encoding="utf-8"?>
<a:theme xmlns:a="http://schemas.openxmlformats.org/drawingml/2006/main" name="Undersida Kärlek">
  <a:themeElements>
    <a:clrScheme name="RM färger ny">
      <a:dk1>
        <a:srgbClr val="000000"/>
      </a:dk1>
      <a:lt1>
        <a:srgbClr val="FFFFFF"/>
      </a:lt1>
      <a:dk2>
        <a:srgbClr val="0E2841"/>
      </a:dk2>
      <a:lt2>
        <a:srgbClr val="E8E8E8"/>
      </a:lt2>
      <a:accent1>
        <a:srgbClr val="F8562A"/>
      </a:accent1>
      <a:accent2>
        <a:srgbClr val="414C48"/>
      </a:accent2>
      <a:accent3>
        <a:srgbClr val="ABD175"/>
      </a:accent3>
      <a:accent4>
        <a:srgbClr val="FEEEEB"/>
      </a:accent4>
      <a:accent5>
        <a:srgbClr val="000000"/>
      </a:accent5>
      <a:accent6>
        <a:srgbClr val="FFFFFF"/>
      </a:accent6>
      <a:hlink>
        <a:srgbClr val="F8562A"/>
      </a:hlink>
      <a:folHlink>
        <a:srgbClr val="414C4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M mall 2025 final" id="{A83D42FA-7E6F-40CF-9940-77D00EAB0EA8}" vid="{C424DCED-3EAE-49FA-8B26-4A54661AA74F}"/>
    </a:ext>
  </a:extLst>
</a:theme>
</file>

<file path=ppt/theme/theme5.xml><?xml version="1.0" encoding="utf-8"?>
<a:theme xmlns:a="http://schemas.openxmlformats.org/drawingml/2006/main" name="Undersida Kärlek Fält">
  <a:themeElements>
    <a:clrScheme name="RM färger ny">
      <a:dk1>
        <a:srgbClr val="000000"/>
      </a:dk1>
      <a:lt1>
        <a:srgbClr val="FFFFFF"/>
      </a:lt1>
      <a:dk2>
        <a:srgbClr val="0E2841"/>
      </a:dk2>
      <a:lt2>
        <a:srgbClr val="E8E8E8"/>
      </a:lt2>
      <a:accent1>
        <a:srgbClr val="F8562A"/>
      </a:accent1>
      <a:accent2>
        <a:srgbClr val="414C48"/>
      </a:accent2>
      <a:accent3>
        <a:srgbClr val="ABD175"/>
      </a:accent3>
      <a:accent4>
        <a:srgbClr val="FEEEEB"/>
      </a:accent4>
      <a:accent5>
        <a:srgbClr val="000000"/>
      </a:accent5>
      <a:accent6>
        <a:srgbClr val="FFFFFF"/>
      </a:accent6>
      <a:hlink>
        <a:srgbClr val="F8562A"/>
      </a:hlink>
      <a:folHlink>
        <a:srgbClr val="414C4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M mall 2025 final" id="{A83D42FA-7E6F-40CF-9940-77D00EAB0EA8}" vid="{43797CD4-84AC-4617-889F-DD44B9C19729}"/>
    </a:ext>
  </a:extLst>
</a:theme>
</file>

<file path=ppt/theme/theme6.xml><?xml version="1.0" encoding="utf-8"?>
<a:theme xmlns:a="http://schemas.openxmlformats.org/drawingml/2006/main" name="Avslutningssidor">
  <a:themeElements>
    <a:clrScheme name="RM färger ny">
      <a:dk1>
        <a:srgbClr val="000000"/>
      </a:dk1>
      <a:lt1>
        <a:srgbClr val="FFFFFF"/>
      </a:lt1>
      <a:dk2>
        <a:srgbClr val="0E2841"/>
      </a:dk2>
      <a:lt2>
        <a:srgbClr val="E8E8E8"/>
      </a:lt2>
      <a:accent1>
        <a:srgbClr val="F8562A"/>
      </a:accent1>
      <a:accent2>
        <a:srgbClr val="414C48"/>
      </a:accent2>
      <a:accent3>
        <a:srgbClr val="ABD175"/>
      </a:accent3>
      <a:accent4>
        <a:srgbClr val="FEEEEB"/>
      </a:accent4>
      <a:accent5>
        <a:srgbClr val="000000"/>
      </a:accent5>
      <a:accent6>
        <a:srgbClr val="FFFFFF"/>
      </a:accent6>
      <a:hlink>
        <a:srgbClr val="F8562A"/>
      </a:hlink>
      <a:folHlink>
        <a:srgbClr val="414C4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M mall 2025 final" id="{A83D42FA-7E6F-40CF-9940-77D00EAB0EA8}" vid="{7C8BA712-8CCA-4640-B0CE-A4D6AA21C87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Ansvarig xmlns="bd192057-7d65-4a1b-af5c-174d8122a929">
      <UserInfo>
        <DisplayName/>
        <AccountId xsi:nil="true"/>
        <AccountType/>
      </UserInfo>
    </Ansvarig>
    <lcf76f155ced4ddcb4097134ff3c332f xmlns="bd192057-7d65-4a1b-af5c-174d8122a929">
      <Terms xmlns="http://schemas.microsoft.com/office/infopath/2007/PartnerControls"/>
    </lcf76f155ced4ddcb4097134ff3c332f>
    <TaxCatchAll xmlns="d6fe7565-6bb8-4eef-810f-9ec0e9c67069"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8B166ED9F4A314DBBC14A6CF4A03BB2" ma:contentTypeVersion="23" ma:contentTypeDescription="Skapa ett nytt dokument." ma:contentTypeScope="" ma:versionID="72a83f7d372f64aef235b86cc7858ccb">
  <xsd:schema xmlns:xsd="http://www.w3.org/2001/XMLSchema" xmlns:xs="http://www.w3.org/2001/XMLSchema" xmlns:p="http://schemas.microsoft.com/office/2006/metadata/properties" xmlns:ns1="http://schemas.microsoft.com/sharepoint/v3" xmlns:ns2="bd192057-7d65-4a1b-af5c-174d8122a929" xmlns:ns3="d6fe7565-6bb8-4eef-810f-9ec0e9c67069" targetNamespace="http://schemas.microsoft.com/office/2006/metadata/properties" ma:root="true" ma:fieldsID="0ee90be6cc1bb04a71d376d0f8be3cc5" ns1:_="" ns2:_="" ns3:_="">
    <xsd:import namespace="http://schemas.microsoft.com/sharepoint/v3"/>
    <xsd:import namespace="bd192057-7d65-4a1b-af5c-174d8122a929"/>
    <xsd:import namespace="d6fe7565-6bb8-4eef-810f-9ec0e9c6706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Ansvarig" minOccurs="0"/>
                <xsd:element ref="ns2:MediaServiceLocation" minOccurs="0"/>
                <xsd:element ref="ns2:MediaLengthInSecond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Egenskaper för enhetlig efterlevnadsprincip" ma:hidden="true" ma:internalName="_ip_UnifiedCompliancePolicyProperties">
      <xsd:simpleType>
        <xsd:restriction base="dms:Note"/>
      </xsd:simpleType>
    </xsd:element>
    <xsd:element name="_ip_UnifiedCompliancePolicyUIAction" ma:index="25" nillable="true" ma:displayName="Gränssnittsåtgärd för enhetlig efterlevnadsprincip"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192057-7d65-4a1b-af5c-174d8122a9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ildmarkeringar" ma:readOnly="false" ma:fieldId="{5cf76f15-5ced-4ddc-b409-7134ff3c332f}" ma:taxonomyMulti="true" ma:sspId="8eed7617-1595-418e-8af5-d8b35dbfc4d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Ansvarig" ma:index="21" nillable="true" ma:displayName="Huvudansvarig" ma:format="Dropdown" ma:list="UserInfo" ma:SharePointGroup="0" ma:internalName="Ansvarig">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fe7565-6bb8-4eef-810f-9ec0e9c67069"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element name="TaxCatchAll" ma:index="16" nillable="true" ma:displayName="Taxonomy Catch All Column" ma:hidden="true" ma:list="{0b8fdd90-1bac-4ac3-a689-e906edf84e8a}" ma:internalName="TaxCatchAll" ma:showField="CatchAllData" ma:web="d6fe7565-6bb8-4eef-810f-9ec0e9c670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A0EDA2-2D86-495A-889F-8D778D9ADB17}">
  <ds:schemaRefs>
    <ds:schemaRef ds:uri="http://schemas.microsoft.com/sharepoint/v3/contenttype/forms"/>
  </ds:schemaRefs>
</ds:datastoreItem>
</file>

<file path=customXml/itemProps2.xml><?xml version="1.0" encoding="utf-8"?>
<ds:datastoreItem xmlns:ds="http://schemas.openxmlformats.org/officeDocument/2006/customXml" ds:itemID="{2C45DEC6-C353-4AF0-B402-DA3AE471BF03}">
  <ds:schemaRefs>
    <ds:schemaRef ds:uri="http://schemas.microsoft.com/office/2006/documentManagement/types"/>
    <ds:schemaRef ds:uri="http://schemas.microsoft.com/sharepoint/v3"/>
    <ds:schemaRef ds:uri="d6fe7565-6bb8-4eef-810f-9ec0e9c67069"/>
    <ds:schemaRef ds:uri="http://purl.org/dc/dcmitype/"/>
    <ds:schemaRef ds:uri="http://purl.org/dc/term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bd192057-7d65-4a1b-af5c-174d8122a929"/>
    <ds:schemaRef ds:uri="http://www.w3.org/XML/1998/namespace"/>
  </ds:schemaRefs>
</ds:datastoreItem>
</file>

<file path=customXml/itemProps3.xml><?xml version="1.0" encoding="utf-8"?>
<ds:datastoreItem xmlns:ds="http://schemas.openxmlformats.org/officeDocument/2006/customXml" ds:itemID="{2FEFD49B-2E6A-410E-9956-359DEBC511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d192057-7d65-4a1b-af5c-174d8122a929"/>
    <ds:schemaRef ds:uri="d6fe7565-6bb8-4eef-810f-9ec0e9c670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111</Words>
  <Application>Microsoft Office PowerPoint</Application>
  <PresentationFormat>Bredbild</PresentationFormat>
  <Paragraphs>6</Paragraphs>
  <Slides>1</Slides>
  <Notes>0</Notes>
  <HiddenSlides>0</HiddenSlides>
  <MMClips>0</MMClips>
  <ScaleCrop>false</ScaleCrop>
  <HeadingPairs>
    <vt:vector size="6" baseType="variant">
      <vt:variant>
        <vt:lpstr>Använt teckensnitt</vt:lpstr>
      </vt:variant>
      <vt:variant>
        <vt:i4>6</vt:i4>
      </vt:variant>
      <vt:variant>
        <vt:lpstr>Tema</vt:lpstr>
      </vt:variant>
      <vt:variant>
        <vt:i4>6</vt:i4>
      </vt:variant>
      <vt:variant>
        <vt:lpstr>Bildrubriker</vt:lpstr>
      </vt:variant>
      <vt:variant>
        <vt:i4>1</vt:i4>
      </vt:variant>
    </vt:vector>
  </HeadingPairs>
  <TitlesOfParts>
    <vt:vector size="13" baseType="lpstr">
      <vt:lpstr>Aptos</vt:lpstr>
      <vt:lpstr>Aptos Display</vt:lpstr>
      <vt:lpstr>Aptos Light</vt:lpstr>
      <vt:lpstr>Arial</vt:lpstr>
      <vt:lpstr>Calibri</vt:lpstr>
      <vt:lpstr>Lota Grotesque</vt:lpstr>
      <vt:lpstr>Startsidor</vt:lpstr>
      <vt:lpstr>Undersidor</vt:lpstr>
      <vt:lpstr>Kapitelsidor</vt:lpstr>
      <vt:lpstr>Undersida Kärlek</vt:lpstr>
      <vt:lpstr>Undersida Kärlek Fält</vt:lpstr>
      <vt:lpstr>Avslutningssidor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Sandra Paulsson</dc:creator>
  <cp:lastModifiedBy>Anna Valinder</cp:lastModifiedBy>
  <cp:revision>2</cp:revision>
  <dcterms:created xsi:type="dcterms:W3CDTF">2025-08-14T11:11:32Z</dcterms:created>
  <dcterms:modified xsi:type="dcterms:W3CDTF">2025-10-21T09:55:47Z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0x010100F8B166ED9F4A314DBBC14A6CF4A03BB2</vt:lpwstr>
  </property>
</Properties>
</file>